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1.xml" ContentType="application/vnd.openxmlformats-officedocument.presentationml.slide+xml"/>
  <Override PartName="/ppt/presentation.xml" ContentType="application/vnd.openxmlformats-officedocument.presentationml.presentation.main+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49" r:id="rId2"/>
    <p:sldMasterId id="2147483650" r:id="rId3"/>
    <p:sldMasterId id="2147483651" r:id="rId4"/>
  </p:sldMasterIdLst>
  <p:notesMasterIdLst>
    <p:notesMasterId r:id="rId16"/>
  </p:notesMasterIdLst>
  <p:handoutMasterIdLst>
    <p:handoutMasterId r:id="rId17"/>
  </p:handoutMasterIdLst>
  <p:sldIdLst>
    <p:sldId id="256" r:id="rId5"/>
    <p:sldId id="257" r:id="rId6"/>
    <p:sldId id="258" r:id="rId7"/>
    <p:sldId id="268" r:id="rId8"/>
    <p:sldId id="269" r:id="rId9"/>
    <p:sldId id="262" r:id="rId10"/>
    <p:sldId id="263" r:id="rId11"/>
    <p:sldId id="265" r:id="rId12"/>
    <p:sldId id="264" r:id="rId13"/>
    <p:sldId id="271" r:id="rId14"/>
    <p:sldId id="259" r:id="rId15"/>
  </p:sldIdLst>
  <p:sldSz cx="13004800" cy="9753600"/>
  <p:notesSz cx="9926638" cy="6797675"/>
  <p:defaultTextStyle>
    <a:defPPr>
      <a:defRPr lang="ru-RU"/>
    </a:defPPr>
    <a:lvl1pPr algn="ctr" defTabSz="584200" rtl="0" fontAlgn="base" hangingPunct="0">
      <a:spcBef>
        <a:spcPct val="0"/>
      </a:spcBef>
      <a:spcAft>
        <a:spcPct val="0"/>
      </a:spcAft>
      <a:defRPr sz="3600" kern="1200">
        <a:solidFill>
          <a:srgbClr val="000000"/>
        </a:solidFill>
        <a:latin typeface="Helvetica Neue Light" charset="0"/>
        <a:ea typeface="Helvetica Neue Light" charset="0"/>
        <a:cs typeface="Helvetica Neue Light" charset="0"/>
        <a:sym typeface="Helvetica Neue Light" charset="0"/>
      </a:defRPr>
    </a:lvl1pPr>
    <a:lvl2pPr marL="342900" indent="114300" algn="ctr" defTabSz="584200" rtl="0" fontAlgn="base" hangingPunct="0">
      <a:spcBef>
        <a:spcPct val="0"/>
      </a:spcBef>
      <a:spcAft>
        <a:spcPct val="0"/>
      </a:spcAft>
      <a:defRPr sz="3600" kern="1200">
        <a:solidFill>
          <a:srgbClr val="000000"/>
        </a:solidFill>
        <a:latin typeface="Helvetica Neue Light" charset="0"/>
        <a:ea typeface="Helvetica Neue Light" charset="0"/>
        <a:cs typeface="Helvetica Neue Light" charset="0"/>
        <a:sym typeface="Helvetica Neue Light" charset="0"/>
      </a:defRPr>
    </a:lvl2pPr>
    <a:lvl3pPr marL="685800" indent="228600" algn="ctr" defTabSz="584200" rtl="0" fontAlgn="base" hangingPunct="0">
      <a:spcBef>
        <a:spcPct val="0"/>
      </a:spcBef>
      <a:spcAft>
        <a:spcPct val="0"/>
      </a:spcAft>
      <a:defRPr sz="3600" kern="1200">
        <a:solidFill>
          <a:srgbClr val="000000"/>
        </a:solidFill>
        <a:latin typeface="Helvetica Neue Light" charset="0"/>
        <a:ea typeface="Helvetica Neue Light" charset="0"/>
        <a:cs typeface="Helvetica Neue Light" charset="0"/>
        <a:sym typeface="Helvetica Neue Light" charset="0"/>
      </a:defRPr>
    </a:lvl3pPr>
    <a:lvl4pPr marL="1028700" indent="342900" algn="ctr" defTabSz="584200" rtl="0" fontAlgn="base" hangingPunct="0">
      <a:spcBef>
        <a:spcPct val="0"/>
      </a:spcBef>
      <a:spcAft>
        <a:spcPct val="0"/>
      </a:spcAft>
      <a:defRPr sz="3600" kern="1200">
        <a:solidFill>
          <a:srgbClr val="000000"/>
        </a:solidFill>
        <a:latin typeface="Helvetica Neue Light" charset="0"/>
        <a:ea typeface="Helvetica Neue Light" charset="0"/>
        <a:cs typeface="Helvetica Neue Light" charset="0"/>
        <a:sym typeface="Helvetica Neue Light" charset="0"/>
      </a:defRPr>
    </a:lvl4pPr>
    <a:lvl5pPr marL="1371600" indent="457200" algn="ctr" defTabSz="584200" rtl="0" fontAlgn="base" hangingPunct="0">
      <a:spcBef>
        <a:spcPct val="0"/>
      </a:spcBef>
      <a:spcAft>
        <a:spcPct val="0"/>
      </a:spcAft>
      <a:defRPr sz="3600" kern="1200">
        <a:solidFill>
          <a:srgbClr val="000000"/>
        </a:solidFill>
        <a:latin typeface="Helvetica Neue Light" charset="0"/>
        <a:ea typeface="Helvetica Neue Light" charset="0"/>
        <a:cs typeface="Helvetica Neue Light" charset="0"/>
        <a:sym typeface="Helvetica Neue Light" charset="0"/>
      </a:defRPr>
    </a:lvl5pPr>
    <a:lvl6pPr marL="2286000" algn="l" defTabSz="914400" rtl="0" eaLnBrk="1" latinLnBrk="0" hangingPunct="1">
      <a:defRPr sz="3600" kern="1200">
        <a:solidFill>
          <a:srgbClr val="000000"/>
        </a:solidFill>
        <a:latin typeface="Helvetica Neue Light" charset="0"/>
        <a:ea typeface="Helvetica Neue Light" charset="0"/>
        <a:cs typeface="Helvetica Neue Light" charset="0"/>
        <a:sym typeface="Helvetica Neue Light" charset="0"/>
      </a:defRPr>
    </a:lvl6pPr>
    <a:lvl7pPr marL="2743200" algn="l" defTabSz="914400" rtl="0" eaLnBrk="1" latinLnBrk="0" hangingPunct="1">
      <a:defRPr sz="3600" kern="1200">
        <a:solidFill>
          <a:srgbClr val="000000"/>
        </a:solidFill>
        <a:latin typeface="Helvetica Neue Light" charset="0"/>
        <a:ea typeface="Helvetica Neue Light" charset="0"/>
        <a:cs typeface="Helvetica Neue Light" charset="0"/>
        <a:sym typeface="Helvetica Neue Light" charset="0"/>
      </a:defRPr>
    </a:lvl7pPr>
    <a:lvl8pPr marL="3200400" algn="l" defTabSz="914400" rtl="0" eaLnBrk="1" latinLnBrk="0" hangingPunct="1">
      <a:defRPr sz="3600" kern="1200">
        <a:solidFill>
          <a:srgbClr val="000000"/>
        </a:solidFill>
        <a:latin typeface="Helvetica Neue Light" charset="0"/>
        <a:ea typeface="Helvetica Neue Light" charset="0"/>
        <a:cs typeface="Helvetica Neue Light" charset="0"/>
        <a:sym typeface="Helvetica Neue Light" charset="0"/>
      </a:defRPr>
    </a:lvl8pPr>
    <a:lvl9pPr marL="3657600" algn="l" defTabSz="914400" rtl="0" eaLnBrk="1" latinLnBrk="0" hangingPunct="1">
      <a:defRPr sz="3600" kern="1200">
        <a:solidFill>
          <a:srgbClr val="000000"/>
        </a:solidFill>
        <a:latin typeface="Helvetica Neue Light" charset="0"/>
        <a:ea typeface="Helvetica Neue Light" charset="0"/>
        <a:cs typeface="Helvetica Neue Light" charset="0"/>
        <a:sym typeface="Helvetica Neue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849" autoAdjust="0"/>
  </p:normalViewPr>
  <p:slideViewPr>
    <p:cSldViewPr>
      <p:cViewPr>
        <p:scale>
          <a:sx n="50" d="100"/>
          <a:sy n="50" d="100"/>
        </p:scale>
        <p:origin x="-1374" y="-60"/>
      </p:cViewPr>
      <p:guideLst>
        <p:guide orient="horz" pos="3072"/>
        <p:guide pos="4096"/>
      </p:guideLst>
    </p:cSldViewPr>
  </p:slideViewPr>
  <p:outlineViewPr>
    <p:cViewPr>
      <p:scale>
        <a:sx n="33" d="100"/>
        <a:sy n="33" d="100"/>
      </p:scale>
      <p:origin x="48" y="28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smtClean="0"/>
            </a:lvl1pPr>
          </a:lstStyle>
          <a:p>
            <a:pPr>
              <a:defRPr/>
            </a:pPr>
            <a:endParaRPr lang="ru-RU"/>
          </a:p>
        </p:txBody>
      </p:sp>
      <p:sp>
        <p:nvSpPr>
          <p:cNvPr id="3" name="Дата 2"/>
          <p:cNvSpPr>
            <a:spLocks noGrp="1"/>
          </p:cNvSpPr>
          <p:nvPr>
            <p:ph type="dt" sz="quarter" idx="1"/>
          </p:nvPr>
        </p:nvSpPr>
        <p:spPr>
          <a:xfrm>
            <a:off x="5622925" y="0"/>
            <a:ext cx="4302125" cy="339725"/>
          </a:xfrm>
          <a:prstGeom prst="rect">
            <a:avLst/>
          </a:prstGeom>
        </p:spPr>
        <p:txBody>
          <a:bodyPr vert="horz" lIns="91440" tIns="45720" rIns="91440" bIns="45720" rtlCol="0"/>
          <a:lstStyle>
            <a:lvl1pPr algn="r">
              <a:defRPr sz="1200" smtClean="0"/>
            </a:lvl1pPr>
          </a:lstStyle>
          <a:p>
            <a:pPr>
              <a:defRPr/>
            </a:pPr>
            <a:fld id="{D4FF5220-F150-454A-A5AA-967C1083D05D}" type="datetimeFigureOut">
              <a:rPr lang="ru-RU"/>
              <a:pPr>
                <a:defRPr/>
              </a:pPr>
              <a:t>25.05.2012</a:t>
            </a:fld>
            <a:endParaRPr lang="ru-RU"/>
          </a:p>
        </p:txBody>
      </p:sp>
      <p:sp>
        <p:nvSpPr>
          <p:cNvPr id="4" name="Нижний колонтитул 3"/>
          <p:cNvSpPr>
            <a:spLocks noGrp="1"/>
          </p:cNvSpPr>
          <p:nvPr>
            <p:ph type="ftr" sz="quarter" idx="2"/>
          </p:nvPr>
        </p:nvSpPr>
        <p:spPr>
          <a:xfrm>
            <a:off x="0" y="6456363"/>
            <a:ext cx="4302125" cy="339725"/>
          </a:xfrm>
          <a:prstGeom prst="rect">
            <a:avLst/>
          </a:prstGeom>
        </p:spPr>
        <p:txBody>
          <a:bodyPr vert="horz" lIns="91440" tIns="45720" rIns="91440" bIns="45720" rtlCol="0" anchor="b"/>
          <a:lstStyle>
            <a:lvl1pPr algn="l">
              <a:defRPr sz="1200" smtClean="0"/>
            </a:lvl1pPr>
          </a:lstStyle>
          <a:p>
            <a:pPr>
              <a:defRPr/>
            </a:pPr>
            <a:endParaRPr lang="ru-RU"/>
          </a:p>
        </p:txBody>
      </p:sp>
      <p:sp>
        <p:nvSpPr>
          <p:cNvPr id="5" name="Номер слайда 4"/>
          <p:cNvSpPr>
            <a:spLocks noGrp="1"/>
          </p:cNvSpPr>
          <p:nvPr>
            <p:ph type="sldNum" sz="quarter" idx="3"/>
          </p:nvPr>
        </p:nvSpPr>
        <p:spPr>
          <a:xfrm>
            <a:off x="5622925" y="6456363"/>
            <a:ext cx="4302125" cy="339725"/>
          </a:xfrm>
          <a:prstGeom prst="rect">
            <a:avLst/>
          </a:prstGeom>
        </p:spPr>
        <p:txBody>
          <a:bodyPr vert="horz" lIns="91440" tIns="45720" rIns="91440" bIns="45720" rtlCol="0" anchor="b"/>
          <a:lstStyle>
            <a:lvl1pPr algn="r">
              <a:defRPr sz="1200" smtClean="0"/>
            </a:lvl1pPr>
          </a:lstStyle>
          <a:p>
            <a:pPr>
              <a:defRPr/>
            </a:pPr>
            <a:fld id="{7FE8095E-4146-4FC0-A9F5-5953159EF2ED}" type="slidenum">
              <a:rPr lang="ru-RU"/>
              <a:pPr>
                <a:defRPr/>
              </a:pPr>
              <a:t>‹#›</a:t>
            </a:fld>
            <a:endParaRPr lang="ru-RU"/>
          </a:p>
        </p:txBody>
      </p:sp>
    </p:spTree>
    <p:extLst>
      <p:ext uri="{BB962C8B-B14F-4D97-AF65-F5344CB8AC3E}">
        <p14:creationId xmlns:p14="http://schemas.microsoft.com/office/powerpoint/2010/main" val="1729822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p:cNvSpPr>
            <a:spLocks noGrp="1" noRot="1" noChangeAspect="1"/>
          </p:cNvSpPr>
          <p:nvPr>
            <p:ph type="sldImg" idx="2"/>
          </p:nvPr>
        </p:nvSpPr>
        <p:spPr bwMode="auto">
          <a:xfrm>
            <a:off x="3263900" y="509588"/>
            <a:ext cx="3398838" cy="2549525"/>
          </a:xfrm>
          <a:prstGeom prst="rect">
            <a:avLst/>
          </a:prstGeom>
          <a:noFill/>
          <a:ln w="12700" cap="rnd">
            <a:noFill/>
            <a:round/>
            <a:headEnd/>
            <a:tailEnd/>
          </a:ln>
          <a:effectLst/>
        </p:spPr>
      </p:sp>
      <p:sp>
        <p:nvSpPr>
          <p:cNvPr id="6146" name="Rectangle 2"/>
          <p:cNvSpPr>
            <a:spLocks noGrp="1"/>
          </p:cNvSpPr>
          <p:nvPr>
            <p:ph type="body" sz="quarter" idx="3"/>
          </p:nvPr>
        </p:nvSpPr>
        <p:spPr bwMode="auto">
          <a:xfrm>
            <a:off x="1323975" y="3228975"/>
            <a:ext cx="7278688" cy="305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ru-RU" noProof="0" smtClean="0">
                <a:sym typeface="Noteworthy Bold" charset="0"/>
              </a:rPr>
              <a:t>Click to edit Master text styles</a:t>
            </a:r>
          </a:p>
          <a:p>
            <a:pPr lvl="1"/>
            <a:r>
              <a:rPr lang="ru-RU" noProof="0" smtClean="0">
                <a:sym typeface="Noteworthy Bold" charset="0"/>
              </a:rPr>
              <a:t>Second level</a:t>
            </a:r>
          </a:p>
          <a:p>
            <a:pPr lvl="2"/>
            <a:r>
              <a:rPr lang="ru-RU" noProof="0" smtClean="0">
                <a:sym typeface="Noteworthy Bold" charset="0"/>
              </a:rPr>
              <a:t>Third level</a:t>
            </a:r>
          </a:p>
          <a:p>
            <a:pPr lvl="3"/>
            <a:r>
              <a:rPr lang="ru-RU" noProof="0" smtClean="0">
                <a:sym typeface="Noteworthy Bold" charset="0"/>
              </a:rPr>
              <a:t>Fourth level</a:t>
            </a:r>
          </a:p>
          <a:p>
            <a:pPr lvl="4"/>
            <a:r>
              <a:rPr lang="ru-RU" noProof="0" smtClean="0">
                <a:sym typeface="Noteworthy Bold" charset="0"/>
              </a:rPr>
              <a:t>Fifth level</a:t>
            </a:r>
          </a:p>
        </p:txBody>
      </p:sp>
    </p:spTree>
    <p:extLst>
      <p:ext uri="{BB962C8B-B14F-4D97-AF65-F5344CB8AC3E}">
        <p14:creationId xmlns:p14="http://schemas.microsoft.com/office/powerpoint/2010/main" val="4219061248"/>
      </p:ext>
    </p:extLst>
  </p:cSld>
  <p:clrMap bg1="lt1" tx1="dk1" bg2="lt2" tx2="dk2" accent1="accent1" accent2="accent2" accent3="accent3" accent4="accent4" accent5="accent5" accent6="accent6" hlink="hlink" folHlink="folHlink"/>
  <p:notesStyle>
    <a:lvl1pPr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1pPr>
    <a:lvl2pPr marL="3429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2pPr>
    <a:lvl3pPr marL="6858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3pPr>
    <a:lvl4pPr marL="10287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4pPr>
    <a:lvl5pPr marL="13716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p:sp>
      <p:sp>
        <p:nvSpPr>
          <p:cNvPr id="26627" name="Заметки 2"/>
          <p:cNvSpPr>
            <a:spLocks noGrp="1"/>
          </p:cNvSpPr>
          <p:nvPr>
            <p:ph type="body" idx="1"/>
          </p:nvPr>
        </p:nvSpPr>
        <p:spPr>
          <a:noFill/>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p:sp>
      <p:sp>
        <p:nvSpPr>
          <p:cNvPr id="30723" name="Заметки 2"/>
          <p:cNvSpPr>
            <a:spLocks noGrp="1"/>
          </p:cNvSpPr>
          <p:nvPr>
            <p:ph type="body" idx="1"/>
          </p:nvPr>
        </p:nvSpPr>
        <p:spPr>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p:sp>
      <p:sp>
        <p:nvSpPr>
          <p:cNvPr id="29699" name="Заметки 2"/>
          <p:cNvSpPr>
            <a:spLocks noGrp="1"/>
          </p:cNvSpPr>
          <p:nvPr>
            <p:ph type="body" idx="1"/>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p:sp>
      <p:sp>
        <p:nvSpPr>
          <p:cNvPr id="27651" name="Заметки 2"/>
          <p:cNvSpPr>
            <a:spLocks noGrp="1"/>
          </p:cNvSpPr>
          <p:nvPr>
            <p:ph type="body" idx="1"/>
          </p:nvPr>
        </p:nvSpPr>
        <p:spPr>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p:sp>
      <p:sp>
        <p:nvSpPr>
          <p:cNvPr id="28675" name="Заметки 2"/>
          <p:cNvSpPr>
            <a:spLocks noGrp="1"/>
          </p:cNvSpPr>
          <p:nvPr>
            <p:ph type="body" idx="1"/>
          </p:nvPr>
        </p:nvSpPr>
        <p:spPr>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p:sp>
      <p:sp>
        <p:nvSpPr>
          <p:cNvPr id="39939" name="Заметки 2"/>
          <p:cNvSpPr>
            <a:spLocks noGrp="1"/>
          </p:cNvSpPr>
          <p:nvPr>
            <p:ph type="body" idx="1"/>
          </p:nvPr>
        </p:nvSpPr>
        <p:spPr>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p:sp>
      <p:sp>
        <p:nvSpPr>
          <p:cNvPr id="40963" name="Заметки 2"/>
          <p:cNvSpPr>
            <a:spLocks noGrp="1"/>
          </p:cNvSpPr>
          <p:nvPr>
            <p:ph type="body" idx="1"/>
          </p:nvPr>
        </p:nvSpPr>
        <p:spPr>
          <a:noFill/>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p:sp>
      <p:sp>
        <p:nvSpPr>
          <p:cNvPr id="31747" name="Заметки 2"/>
          <p:cNvSpPr>
            <a:spLocks noGrp="1"/>
          </p:cNvSpPr>
          <p:nvPr>
            <p:ph type="body" idx="1"/>
          </p:nvPr>
        </p:nvSpPr>
        <p:spPr>
          <a:noFill/>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p:sp>
      <p:sp>
        <p:nvSpPr>
          <p:cNvPr id="32771" name="Заметки 2"/>
          <p:cNvSpPr>
            <a:spLocks noGrp="1"/>
          </p:cNvSpPr>
          <p:nvPr>
            <p:ph type="body" idx="1"/>
          </p:nvPr>
        </p:nvSpPr>
        <p:spPr>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p:sp>
      <p:sp>
        <p:nvSpPr>
          <p:cNvPr id="36867" name="Заметки 2"/>
          <p:cNvSpPr>
            <a:spLocks noGrp="1"/>
          </p:cNvSpPr>
          <p:nvPr>
            <p:ph type="body" idx="1"/>
          </p:nvPr>
        </p:nvSpPr>
        <p:spPr>
          <a:noFill/>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p:sp>
      <p:sp>
        <p:nvSpPr>
          <p:cNvPr id="35843" name="Заметки 2"/>
          <p:cNvSpPr>
            <a:spLocks noGrp="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4725" y="3030538"/>
            <a:ext cx="11055350" cy="2090737"/>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467850" y="330200"/>
            <a:ext cx="2965450" cy="8559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71500" y="330200"/>
            <a:ext cx="8743950" cy="8559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4725" y="3030538"/>
            <a:ext cx="11055350" cy="2090737"/>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a:xfrm>
            <a:off x="650875" y="2276475"/>
            <a:ext cx="11703050" cy="6435725"/>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7113" y="6267450"/>
            <a:ext cx="11053762" cy="193675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0875" y="390525"/>
            <a:ext cx="11703050" cy="16256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0875" y="388938"/>
            <a:ext cx="4278313" cy="1652587"/>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49525" y="6827838"/>
            <a:ext cx="7802563" cy="806450"/>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sym typeface="Helvetica Neue Light" charset="0"/>
            </a:endParaRPr>
          </a:p>
        </p:txBody>
      </p:sp>
      <p:sp>
        <p:nvSpPr>
          <p:cNvPr id="4" name="Текст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50875" y="2276475"/>
            <a:ext cx="11703050" cy="64357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467850" y="330200"/>
            <a:ext cx="2965450" cy="8382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71500" y="330200"/>
            <a:ext cx="8743950" cy="8382000"/>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4725" y="3030538"/>
            <a:ext cx="11055350" cy="2090737"/>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7113" y="6267450"/>
            <a:ext cx="11053762" cy="193675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78486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104013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0875" y="390525"/>
            <a:ext cx="11703050" cy="16256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7113" y="6267450"/>
            <a:ext cx="11053762" cy="193675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0875" y="388938"/>
            <a:ext cx="4278313" cy="1652587"/>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49525" y="6827838"/>
            <a:ext cx="7802563" cy="8064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sym typeface="Helvetica Neue" charset="0"/>
            </a:endParaRPr>
          </a:p>
        </p:txBody>
      </p:sp>
      <p:sp>
        <p:nvSpPr>
          <p:cNvPr id="4" name="Текст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953625" y="7785100"/>
            <a:ext cx="2847975" cy="1701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409700" y="7785100"/>
            <a:ext cx="8391525" cy="1701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4725" y="3030538"/>
            <a:ext cx="11055350" cy="2090737"/>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7113" y="6267450"/>
            <a:ext cx="11053762" cy="193675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0875" y="390525"/>
            <a:ext cx="11703050" cy="16256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0875" y="388938"/>
            <a:ext cx="4278313" cy="1652587"/>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49525" y="6827838"/>
            <a:ext cx="7802563" cy="806450"/>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sym typeface="Helvetica Neue" charset="0"/>
            </a:endParaRPr>
          </a:p>
        </p:txBody>
      </p:sp>
      <p:sp>
        <p:nvSpPr>
          <p:cNvPr id="4" name="Текст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381500" y="330200"/>
            <a:ext cx="1270000" cy="8559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71500" y="330200"/>
            <a:ext cx="3657600" cy="8559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0875" y="390525"/>
            <a:ext cx="11703050" cy="16256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0875" y="388938"/>
            <a:ext cx="4278313" cy="1652587"/>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49525" y="6827838"/>
            <a:ext cx="7802563" cy="806450"/>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sym typeface="Helvetica Neue Light" charset="0"/>
            </a:endParaRPr>
          </a:p>
        </p:txBody>
      </p:sp>
      <p:sp>
        <p:nvSpPr>
          <p:cNvPr id="4" name="Текст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571500" y="330200"/>
            <a:ext cx="11861800" cy="1397000"/>
          </a:xfrm>
          <a:prstGeom prst="rect">
            <a:avLst/>
          </a:prstGeom>
          <a:noFill/>
          <a:ln w="12700">
            <a:noFill/>
            <a:miter lim="0"/>
            <a:headEnd/>
            <a:tailEnd/>
          </a:ln>
          <a:effectLst/>
        </p:spPr>
        <p:txBody>
          <a:bodyPr vert="horz" wrap="square" lIns="0" tIns="0" rIns="0" bIns="0" numCol="1" anchor="b" anchorCtr="0" compatLnSpc="1">
            <a:prstTxWarp prst="textNoShape">
              <a:avLst/>
            </a:prstTxWarp>
          </a:bodyPr>
          <a:lstStyle/>
          <a:p>
            <a:pPr lvl="0"/>
            <a:r>
              <a:rPr lang="ru-RU" smtClean="0">
                <a:sym typeface="Helvetica Neue Light" charset="0"/>
              </a:rPr>
              <a:t>Click to edit Master title style</a:t>
            </a:r>
          </a:p>
        </p:txBody>
      </p:sp>
      <p:sp>
        <p:nvSpPr>
          <p:cNvPr id="1027" name="Rectangle 2"/>
          <p:cNvSpPr>
            <a:spLocks noGrp="1"/>
          </p:cNvSpPr>
          <p:nvPr>
            <p:ph type="body" idx="1"/>
          </p:nvPr>
        </p:nvSpPr>
        <p:spPr bwMode="auto">
          <a:xfrm>
            <a:off x="571500" y="2324100"/>
            <a:ext cx="11861800" cy="6565900"/>
          </a:xfrm>
          <a:prstGeom prst="rect">
            <a:avLst/>
          </a:prstGeom>
          <a:noFill/>
          <a:ln w="12700">
            <a:noFill/>
            <a:miter lim="0"/>
            <a:headEnd/>
            <a:tailEnd/>
          </a:ln>
          <a:effectLst/>
        </p:spPr>
        <p:txBody>
          <a:bodyPr vert="horz" wrap="square" lIns="0" tIns="0" rIns="0" bIns="0" numCol="1" anchor="t" anchorCtr="0" compatLnSpc="1">
            <a:prstTxWarp prst="textNoShape">
              <a:avLst/>
            </a:prstTxWarp>
          </a:bodyPr>
          <a:lstStyle/>
          <a:p>
            <a:pPr lvl="0"/>
            <a:r>
              <a:rPr lang="ru-RU" smtClean="0">
                <a:sym typeface="Helvetica Neue Light" charset="0"/>
              </a:rPr>
              <a:t>Click to edit Master text styles</a:t>
            </a:r>
          </a:p>
          <a:p>
            <a:pPr lvl="1"/>
            <a:r>
              <a:rPr lang="ru-RU" smtClean="0">
                <a:sym typeface="Helvetica Neue Light" charset="0"/>
              </a:rPr>
              <a:t>Second level</a:t>
            </a:r>
          </a:p>
          <a:p>
            <a:pPr lvl="2"/>
            <a:r>
              <a:rPr lang="ru-RU" smtClean="0">
                <a:sym typeface="Helvetica Neue Light" charset="0"/>
              </a:rPr>
              <a:t>Third level</a:t>
            </a:r>
          </a:p>
          <a:p>
            <a:pPr lvl="3"/>
            <a:r>
              <a:rPr lang="ru-RU" smtClean="0">
                <a:sym typeface="Helvetica Neue Light" charset="0"/>
              </a:rPr>
              <a:t>Fourth level</a:t>
            </a:r>
          </a:p>
          <a:p>
            <a:pPr lvl="4"/>
            <a:r>
              <a:rPr lang="ru-RU" smtClean="0">
                <a:sym typeface="Helvetica Neue Light" charset="0"/>
              </a:rPr>
              <a:t>Fifth level</a:t>
            </a: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584200" rtl="0" eaLnBrk="0" fontAlgn="base" hangingPunct="0">
        <a:spcBef>
          <a:spcPct val="0"/>
        </a:spcBef>
        <a:spcAft>
          <a:spcPct val="0"/>
        </a:spcAft>
        <a:defRPr sz="4200">
          <a:solidFill>
            <a:srgbClr val="000000"/>
          </a:solidFill>
          <a:latin typeface="+mj-lt"/>
          <a:ea typeface="+mj-ea"/>
          <a:cs typeface="+mj-cs"/>
          <a:sym typeface="Helvetica Neue Light" charset="0"/>
        </a:defRPr>
      </a:lvl1pPr>
      <a:lvl2pPr algn="l" defTabSz="584200" rtl="0" eaLnBrk="0" fontAlgn="base" hangingPunct="0">
        <a:spcBef>
          <a:spcPct val="0"/>
        </a:spcBef>
        <a:spcAft>
          <a:spcPct val="0"/>
        </a:spcAft>
        <a:defRPr sz="4200">
          <a:solidFill>
            <a:srgbClr val="000000"/>
          </a:solidFill>
          <a:latin typeface="Helvetica Neue Light" charset="0"/>
          <a:ea typeface="Helvetica Neue Light" charset="0"/>
          <a:cs typeface="Helvetica Neue Light" charset="0"/>
          <a:sym typeface="Helvetica Neue Light" charset="0"/>
        </a:defRPr>
      </a:lvl2pPr>
      <a:lvl3pPr algn="l" defTabSz="584200" rtl="0" eaLnBrk="0" fontAlgn="base" hangingPunct="0">
        <a:spcBef>
          <a:spcPct val="0"/>
        </a:spcBef>
        <a:spcAft>
          <a:spcPct val="0"/>
        </a:spcAft>
        <a:defRPr sz="4200">
          <a:solidFill>
            <a:srgbClr val="000000"/>
          </a:solidFill>
          <a:latin typeface="Helvetica Neue Light" charset="0"/>
          <a:ea typeface="Helvetica Neue Light" charset="0"/>
          <a:cs typeface="Helvetica Neue Light" charset="0"/>
          <a:sym typeface="Helvetica Neue Light" charset="0"/>
        </a:defRPr>
      </a:lvl3pPr>
      <a:lvl4pPr algn="l" defTabSz="584200" rtl="0" eaLnBrk="0" fontAlgn="base" hangingPunct="0">
        <a:spcBef>
          <a:spcPct val="0"/>
        </a:spcBef>
        <a:spcAft>
          <a:spcPct val="0"/>
        </a:spcAft>
        <a:defRPr sz="4200">
          <a:solidFill>
            <a:srgbClr val="000000"/>
          </a:solidFill>
          <a:latin typeface="Helvetica Neue Light" charset="0"/>
          <a:ea typeface="Helvetica Neue Light" charset="0"/>
          <a:cs typeface="Helvetica Neue Light" charset="0"/>
          <a:sym typeface="Helvetica Neue Light" charset="0"/>
        </a:defRPr>
      </a:lvl4pPr>
      <a:lvl5pPr algn="l" defTabSz="584200" rtl="0" eaLnBrk="0" fontAlgn="base" hangingPunct="0">
        <a:spcBef>
          <a:spcPct val="0"/>
        </a:spcBef>
        <a:spcAft>
          <a:spcPct val="0"/>
        </a:spcAft>
        <a:defRPr sz="4200">
          <a:solidFill>
            <a:srgbClr val="000000"/>
          </a:solidFill>
          <a:latin typeface="Helvetica Neue Light" charset="0"/>
          <a:ea typeface="Helvetica Neue Light" charset="0"/>
          <a:cs typeface="Helvetica Neue Light" charset="0"/>
          <a:sym typeface="Helvetica Neue Light" charset="0"/>
        </a:defRPr>
      </a:lvl5pPr>
      <a:lvl6pPr marL="457200" algn="l" defTabSz="584200" rtl="0" fontAlgn="base" hangingPunct="0">
        <a:spcBef>
          <a:spcPct val="0"/>
        </a:spcBef>
        <a:spcAft>
          <a:spcPct val="0"/>
        </a:spcAft>
        <a:defRPr sz="4200">
          <a:solidFill>
            <a:srgbClr val="000000"/>
          </a:solidFill>
          <a:latin typeface="Helvetica Neue Light" charset="0"/>
          <a:ea typeface="Helvetica Neue Light" charset="0"/>
          <a:cs typeface="Helvetica Neue Light" charset="0"/>
          <a:sym typeface="Helvetica Neue Light" charset="0"/>
        </a:defRPr>
      </a:lvl6pPr>
      <a:lvl7pPr marL="914400" algn="l" defTabSz="584200" rtl="0" fontAlgn="base" hangingPunct="0">
        <a:spcBef>
          <a:spcPct val="0"/>
        </a:spcBef>
        <a:spcAft>
          <a:spcPct val="0"/>
        </a:spcAft>
        <a:defRPr sz="4200">
          <a:solidFill>
            <a:srgbClr val="000000"/>
          </a:solidFill>
          <a:latin typeface="Helvetica Neue Light" charset="0"/>
          <a:ea typeface="Helvetica Neue Light" charset="0"/>
          <a:cs typeface="Helvetica Neue Light" charset="0"/>
          <a:sym typeface="Helvetica Neue Light" charset="0"/>
        </a:defRPr>
      </a:lvl7pPr>
      <a:lvl8pPr marL="1371600" algn="l" defTabSz="584200" rtl="0" fontAlgn="base" hangingPunct="0">
        <a:spcBef>
          <a:spcPct val="0"/>
        </a:spcBef>
        <a:spcAft>
          <a:spcPct val="0"/>
        </a:spcAft>
        <a:defRPr sz="4200">
          <a:solidFill>
            <a:srgbClr val="000000"/>
          </a:solidFill>
          <a:latin typeface="Helvetica Neue Light" charset="0"/>
          <a:ea typeface="Helvetica Neue Light" charset="0"/>
          <a:cs typeface="Helvetica Neue Light" charset="0"/>
          <a:sym typeface="Helvetica Neue Light" charset="0"/>
        </a:defRPr>
      </a:lvl8pPr>
      <a:lvl9pPr marL="1828800" algn="l" defTabSz="584200" rtl="0" fontAlgn="base" hangingPunct="0">
        <a:spcBef>
          <a:spcPct val="0"/>
        </a:spcBef>
        <a:spcAft>
          <a:spcPct val="0"/>
        </a:spcAft>
        <a:defRPr sz="4200">
          <a:solidFill>
            <a:srgbClr val="000000"/>
          </a:solidFill>
          <a:latin typeface="Helvetica Neue Light" charset="0"/>
          <a:ea typeface="Helvetica Neue Light" charset="0"/>
          <a:cs typeface="Helvetica Neue Light" charset="0"/>
          <a:sym typeface="Helvetica Neue Light" charset="0"/>
        </a:defRPr>
      </a:lvl9pPr>
    </p:titleStyle>
    <p:bodyStyle>
      <a:lvl1pPr marL="317500" indent="-317500" algn="l" defTabSz="584200" rtl="0" eaLnBrk="0" fontAlgn="base" hangingPunct="0">
        <a:spcBef>
          <a:spcPts val="4800"/>
        </a:spcBef>
        <a:spcAft>
          <a:spcPct val="0"/>
        </a:spcAft>
        <a:buSzPct val="100000"/>
        <a:buChar char="•"/>
        <a:defRPr sz="3600">
          <a:solidFill>
            <a:srgbClr val="747474"/>
          </a:solidFill>
          <a:latin typeface="+mn-lt"/>
          <a:ea typeface="+mn-ea"/>
          <a:cs typeface="+mn-cs"/>
          <a:sym typeface="Helvetica Neue Light" charset="0"/>
        </a:defRPr>
      </a:lvl1pPr>
      <a:lvl2pPr marL="952500" indent="-317500" algn="l" defTabSz="584200" rtl="0" eaLnBrk="0" fontAlgn="base" hangingPunct="0">
        <a:spcBef>
          <a:spcPts val="4800"/>
        </a:spcBef>
        <a:spcAft>
          <a:spcPct val="0"/>
        </a:spcAft>
        <a:buSzPct val="100000"/>
        <a:buChar char="•"/>
        <a:defRPr sz="3600">
          <a:solidFill>
            <a:srgbClr val="747474"/>
          </a:solidFill>
          <a:latin typeface="+mn-lt"/>
          <a:ea typeface="+mn-ea"/>
          <a:cs typeface="+mn-cs"/>
          <a:sym typeface="Helvetica Neue Light" charset="0"/>
        </a:defRPr>
      </a:lvl2pPr>
      <a:lvl3pPr marL="1587500" indent="-317500" algn="l" defTabSz="584200" rtl="0" eaLnBrk="0" fontAlgn="base" hangingPunct="0">
        <a:spcBef>
          <a:spcPts val="4800"/>
        </a:spcBef>
        <a:spcAft>
          <a:spcPct val="0"/>
        </a:spcAft>
        <a:buSzPct val="100000"/>
        <a:buChar char="•"/>
        <a:defRPr sz="3600">
          <a:solidFill>
            <a:srgbClr val="747474"/>
          </a:solidFill>
          <a:latin typeface="+mn-lt"/>
          <a:ea typeface="+mn-ea"/>
          <a:cs typeface="+mn-cs"/>
          <a:sym typeface="Helvetica Neue Light" charset="0"/>
        </a:defRPr>
      </a:lvl3pPr>
      <a:lvl4pPr marL="2222500" indent="-317500" algn="l" defTabSz="584200" rtl="0" eaLnBrk="0" fontAlgn="base" hangingPunct="0">
        <a:spcBef>
          <a:spcPts val="4800"/>
        </a:spcBef>
        <a:spcAft>
          <a:spcPct val="0"/>
        </a:spcAft>
        <a:buSzPct val="100000"/>
        <a:buChar char="•"/>
        <a:defRPr sz="3600">
          <a:solidFill>
            <a:srgbClr val="747474"/>
          </a:solidFill>
          <a:latin typeface="+mn-lt"/>
          <a:ea typeface="+mn-ea"/>
          <a:cs typeface="+mn-cs"/>
          <a:sym typeface="Helvetica Neue Light" charset="0"/>
        </a:defRPr>
      </a:lvl4pPr>
      <a:lvl5pPr marL="2857500" indent="-317500" algn="l" defTabSz="584200" rtl="0" eaLnBrk="0" fontAlgn="base" hangingPunct="0">
        <a:spcBef>
          <a:spcPts val="4800"/>
        </a:spcBef>
        <a:spcAft>
          <a:spcPct val="0"/>
        </a:spcAft>
        <a:buSzPct val="100000"/>
        <a:buChar char="•"/>
        <a:defRPr sz="3600">
          <a:solidFill>
            <a:srgbClr val="747474"/>
          </a:solidFill>
          <a:latin typeface="+mn-lt"/>
          <a:ea typeface="+mn-ea"/>
          <a:cs typeface="+mn-cs"/>
          <a:sym typeface="Helvetica Neue Light" charset="0"/>
        </a:defRPr>
      </a:lvl5pPr>
      <a:lvl6pPr marL="3314700" indent="-317500" algn="l" defTabSz="584200" rtl="0" fontAlgn="base" hangingPunct="0">
        <a:spcBef>
          <a:spcPts val="4800"/>
        </a:spcBef>
        <a:spcAft>
          <a:spcPct val="0"/>
        </a:spcAft>
        <a:buSzPct val="100000"/>
        <a:buChar char="•"/>
        <a:defRPr sz="3600">
          <a:solidFill>
            <a:srgbClr val="747474"/>
          </a:solidFill>
          <a:latin typeface="+mn-lt"/>
          <a:ea typeface="+mn-ea"/>
          <a:cs typeface="+mn-cs"/>
          <a:sym typeface="Helvetica Neue Light" charset="0"/>
        </a:defRPr>
      </a:lvl6pPr>
      <a:lvl7pPr marL="3771900" indent="-317500" algn="l" defTabSz="584200" rtl="0" fontAlgn="base" hangingPunct="0">
        <a:spcBef>
          <a:spcPts val="4800"/>
        </a:spcBef>
        <a:spcAft>
          <a:spcPct val="0"/>
        </a:spcAft>
        <a:buSzPct val="100000"/>
        <a:buChar char="•"/>
        <a:defRPr sz="3600">
          <a:solidFill>
            <a:srgbClr val="747474"/>
          </a:solidFill>
          <a:latin typeface="+mn-lt"/>
          <a:ea typeface="+mn-ea"/>
          <a:cs typeface="+mn-cs"/>
          <a:sym typeface="Helvetica Neue Light" charset="0"/>
        </a:defRPr>
      </a:lvl7pPr>
      <a:lvl8pPr marL="4229100" indent="-317500" algn="l" defTabSz="584200" rtl="0" fontAlgn="base" hangingPunct="0">
        <a:spcBef>
          <a:spcPts val="4800"/>
        </a:spcBef>
        <a:spcAft>
          <a:spcPct val="0"/>
        </a:spcAft>
        <a:buSzPct val="100000"/>
        <a:buChar char="•"/>
        <a:defRPr sz="3600">
          <a:solidFill>
            <a:srgbClr val="747474"/>
          </a:solidFill>
          <a:latin typeface="+mn-lt"/>
          <a:ea typeface="+mn-ea"/>
          <a:cs typeface="+mn-cs"/>
          <a:sym typeface="Helvetica Neue Light" charset="0"/>
        </a:defRPr>
      </a:lvl8pPr>
      <a:lvl9pPr marL="4686300" indent="-317500" algn="l" defTabSz="584200" rtl="0" fontAlgn="base" hangingPunct="0">
        <a:spcBef>
          <a:spcPts val="4800"/>
        </a:spcBef>
        <a:spcAft>
          <a:spcPct val="0"/>
        </a:spcAft>
        <a:buSzPct val="100000"/>
        <a:buChar char="•"/>
        <a:defRPr sz="3600">
          <a:solidFill>
            <a:srgbClr val="747474"/>
          </a:solidFill>
          <a:latin typeface="+mn-lt"/>
          <a:ea typeface="+mn-ea"/>
          <a:cs typeface="+mn-cs"/>
          <a:sym typeface="Helvetica Neue Light"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571500" y="330200"/>
            <a:ext cx="11861800" cy="1397000"/>
          </a:xfrm>
          <a:prstGeom prst="rect">
            <a:avLst/>
          </a:prstGeom>
          <a:noFill/>
          <a:ln w="12700">
            <a:noFill/>
            <a:miter lim="0"/>
            <a:headEnd/>
            <a:tailEnd/>
          </a:ln>
          <a:effectLst/>
        </p:spPr>
        <p:txBody>
          <a:bodyPr vert="horz" wrap="square" lIns="0" tIns="0" rIns="0" bIns="0" numCol="1" anchor="b" anchorCtr="0" compatLnSpc="1">
            <a:prstTxWarp prst="textNoShape">
              <a:avLst/>
            </a:prstTxWarp>
          </a:bodyPr>
          <a:lstStyle/>
          <a:p>
            <a:pPr lvl="0"/>
            <a:r>
              <a:rPr lang="ru-RU"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584200" rtl="0" eaLnBrk="0" fontAlgn="base" hangingPunct="0">
        <a:spcBef>
          <a:spcPct val="0"/>
        </a:spcBef>
        <a:spcAft>
          <a:spcPct val="0"/>
        </a:spcAft>
        <a:defRPr sz="4200">
          <a:solidFill>
            <a:srgbClr val="000000"/>
          </a:solidFill>
          <a:latin typeface="+mj-lt"/>
          <a:ea typeface="+mj-ea"/>
          <a:cs typeface="+mj-cs"/>
          <a:sym typeface="Helvetica Neue Light" charset="0"/>
        </a:defRPr>
      </a:lvl1pPr>
      <a:lvl2pPr algn="l" defTabSz="584200" rtl="0" eaLnBrk="0" fontAlgn="base" hangingPunct="0">
        <a:spcBef>
          <a:spcPct val="0"/>
        </a:spcBef>
        <a:spcAft>
          <a:spcPct val="0"/>
        </a:spcAft>
        <a:defRPr sz="4200">
          <a:solidFill>
            <a:srgbClr val="000000"/>
          </a:solidFill>
          <a:latin typeface="Helvetica Neue Light" charset="0"/>
          <a:ea typeface="Helvetica Neue Light" charset="0"/>
          <a:cs typeface="Helvetica Neue Light" charset="0"/>
          <a:sym typeface="Helvetica Neue Light" charset="0"/>
        </a:defRPr>
      </a:lvl2pPr>
      <a:lvl3pPr algn="l" defTabSz="584200" rtl="0" eaLnBrk="0" fontAlgn="base" hangingPunct="0">
        <a:spcBef>
          <a:spcPct val="0"/>
        </a:spcBef>
        <a:spcAft>
          <a:spcPct val="0"/>
        </a:spcAft>
        <a:defRPr sz="4200">
          <a:solidFill>
            <a:srgbClr val="000000"/>
          </a:solidFill>
          <a:latin typeface="Helvetica Neue Light" charset="0"/>
          <a:ea typeface="Helvetica Neue Light" charset="0"/>
          <a:cs typeface="Helvetica Neue Light" charset="0"/>
          <a:sym typeface="Helvetica Neue Light" charset="0"/>
        </a:defRPr>
      </a:lvl3pPr>
      <a:lvl4pPr algn="l" defTabSz="584200" rtl="0" eaLnBrk="0" fontAlgn="base" hangingPunct="0">
        <a:spcBef>
          <a:spcPct val="0"/>
        </a:spcBef>
        <a:spcAft>
          <a:spcPct val="0"/>
        </a:spcAft>
        <a:defRPr sz="4200">
          <a:solidFill>
            <a:srgbClr val="000000"/>
          </a:solidFill>
          <a:latin typeface="Helvetica Neue Light" charset="0"/>
          <a:ea typeface="Helvetica Neue Light" charset="0"/>
          <a:cs typeface="Helvetica Neue Light" charset="0"/>
          <a:sym typeface="Helvetica Neue Light" charset="0"/>
        </a:defRPr>
      </a:lvl4pPr>
      <a:lvl5pPr algn="l" defTabSz="584200" rtl="0" eaLnBrk="0" fontAlgn="base" hangingPunct="0">
        <a:spcBef>
          <a:spcPct val="0"/>
        </a:spcBef>
        <a:spcAft>
          <a:spcPct val="0"/>
        </a:spcAft>
        <a:defRPr sz="4200">
          <a:solidFill>
            <a:srgbClr val="000000"/>
          </a:solidFill>
          <a:latin typeface="Helvetica Neue Light" charset="0"/>
          <a:ea typeface="Helvetica Neue Light" charset="0"/>
          <a:cs typeface="Helvetica Neue Light" charset="0"/>
          <a:sym typeface="Helvetica Neue Light" charset="0"/>
        </a:defRPr>
      </a:lvl5pPr>
      <a:lvl6pPr marL="457200" algn="l" defTabSz="584200" rtl="0" fontAlgn="base" hangingPunct="0">
        <a:spcBef>
          <a:spcPct val="0"/>
        </a:spcBef>
        <a:spcAft>
          <a:spcPct val="0"/>
        </a:spcAft>
        <a:defRPr sz="4200">
          <a:solidFill>
            <a:srgbClr val="000000"/>
          </a:solidFill>
          <a:latin typeface="Helvetica Neue Light" charset="0"/>
          <a:ea typeface="Helvetica Neue Light" charset="0"/>
          <a:cs typeface="Helvetica Neue Light" charset="0"/>
          <a:sym typeface="Helvetica Neue Light" charset="0"/>
        </a:defRPr>
      </a:lvl6pPr>
      <a:lvl7pPr marL="914400" algn="l" defTabSz="584200" rtl="0" fontAlgn="base" hangingPunct="0">
        <a:spcBef>
          <a:spcPct val="0"/>
        </a:spcBef>
        <a:spcAft>
          <a:spcPct val="0"/>
        </a:spcAft>
        <a:defRPr sz="4200">
          <a:solidFill>
            <a:srgbClr val="000000"/>
          </a:solidFill>
          <a:latin typeface="Helvetica Neue Light" charset="0"/>
          <a:ea typeface="Helvetica Neue Light" charset="0"/>
          <a:cs typeface="Helvetica Neue Light" charset="0"/>
          <a:sym typeface="Helvetica Neue Light" charset="0"/>
        </a:defRPr>
      </a:lvl7pPr>
      <a:lvl8pPr marL="1371600" algn="l" defTabSz="584200" rtl="0" fontAlgn="base" hangingPunct="0">
        <a:spcBef>
          <a:spcPct val="0"/>
        </a:spcBef>
        <a:spcAft>
          <a:spcPct val="0"/>
        </a:spcAft>
        <a:defRPr sz="4200">
          <a:solidFill>
            <a:srgbClr val="000000"/>
          </a:solidFill>
          <a:latin typeface="Helvetica Neue Light" charset="0"/>
          <a:ea typeface="Helvetica Neue Light" charset="0"/>
          <a:cs typeface="Helvetica Neue Light" charset="0"/>
          <a:sym typeface="Helvetica Neue Light" charset="0"/>
        </a:defRPr>
      </a:lvl8pPr>
      <a:lvl9pPr marL="1828800" algn="l" defTabSz="584200" rtl="0" fontAlgn="base" hangingPunct="0">
        <a:spcBef>
          <a:spcPct val="0"/>
        </a:spcBef>
        <a:spcAft>
          <a:spcPct val="0"/>
        </a:spcAft>
        <a:defRPr sz="4200">
          <a:solidFill>
            <a:srgbClr val="000000"/>
          </a:solidFill>
          <a:latin typeface="Helvetica Neue Light" charset="0"/>
          <a:ea typeface="Helvetica Neue Light" charset="0"/>
          <a:cs typeface="Helvetica Neue Light" charset="0"/>
          <a:sym typeface="Helvetica Neue Light" charset="0"/>
        </a:defRPr>
      </a:lvl9pPr>
    </p:titleStyle>
    <p:bodyStyle>
      <a:lvl1pPr marL="342900" indent="-342900" algn="l" defTabSz="584200" rtl="0" eaLnBrk="0" fontAlgn="base" hangingPunct="0">
        <a:lnSpc>
          <a:spcPct val="120000"/>
        </a:lnSpc>
        <a:spcBef>
          <a:spcPts val="3800"/>
        </a:spcBef>
        <a:spcAft>
          <a:spcPct val="0"/>
        </a:spcAft>
        <a:defRPr sz="3600">
          <a:solidFill>
            <a:srgbClr val="747474"/>
          </a:solidFill>
          <a:latin typeface="+mn-lt"/>
          <a:ea typeface="+mn-ea"/>
          <a:cs typeface="+mn-cs"/>
          <a:sym typeface="Helvetica Neue Light" charset="0"/>
        </a:defRPr>
      </a:lvl1pPr>
      <a:lvl2pPr marL="342900" indent="114300" algn="l" defTabSz="584200" rtl="0" eaLnBrk="0" fontAlgn="base" hangingPunct="0">
        <a:lnSpc>
          <a:spcPct val="120000"/>
        </a:lnSpc>
        <a:spcBef>
          <a:spcPts val="3800"/>
        </a:spcBef>
        <a:spcAft>
          <a:spcPct val="0"/>
        </a:spcAft>
        <a:defRPr sz="3600">
          <a:solidFill>
            <a:srgbClr val="747474"/>
          </a:solidFill>
          <a:latin typeface="+mn-lt"/>
          <a:ea typeface="+mn-ea"/>
          <a:cs typeface="+mn-cs"/>
          <a:sym typeface="Helvetica Neue Light" charset="0"/>
        </a:defRPr>
      </a:lvl2pPr>
      <a:lvl3pPr marL="685800" indent="228600" algn="l" defTabSz="584200" rtl="0" eaLnBrk="0" fontAlgn="base" hangingPunct="0">
        <a:lnSpc>
          <a:spcPct val="120000"/>
        </a:lnSpc>
        <a:spcBef>
          <a:spcPts val="3800"/>
        </a:spcBef>
        <a:spcAft>
          <a:spcPct val="0"/>
        </a:spcAft>
        <a:defRPr sz="3600">
          <a:solidFill>
            <a:srgbClr val="747474"/>
          </a:solidFill>
          <a:latin typeface="+mn-lt"/>
          <a:ea typeface="+mn-ea"/>
          <a:cs typeface="+mn-cs"/>
          <a:sym typeface="Helvetica Neue Light" charset="0"/>
        </a:defRPr>
      </a:lvl3pPr>
      <a:lvl4pPr marL="1028700" indent="342900" algn="l" defTabSz="584200" rtl="0" eaLnBrk="0" fontAlgn="base" hangingPunct="0">
        <a:lnSpc>
          <a:spcPct val="120000"/>
        </a:lnSpc>
        <a:spcBef>
          <a:spcPts val="3800"/>
        </a:spcBef>
        <a:spcAft>
          <a:spcPct val="0"/>
        </a:spcAft>
        <a:defRPr sz="3600">
          <a:solidFill>
            <a:srgbClr val="747474"/>
          </a:solidFill>
          <a:latin typeface="+mn-lt"/>
          <a:ea typeface="+mn-ea"/>
          <a:cs typeface="+mn-cs"/>
          <a:sym typeface="Helvetica Neue Light" charset="0"/>
        </a:defRPr>
      </a:lvl4pPr>
      <a:lvl5pPr marL="1371600" indent="457200" algn="l" defTabSz="584200" rtl="0" eaLnBrk="0" fontAlgn="base" hangingPunct="0">
        <a:lnSpc>
          <a:spcPct val="120000"/>
        </a:lnSpc>
        <a:spcBef>
          <a:spcPts val="3800"/>
        </a:spcBef>
        <a:spcAft>
          <a:spcPct val="0"/>
        </a:spcAft>
        <a:defRPr sz="3600">
          <a:solidFill>
            <a:srgbClr val="747474"/>
          </a:solidFill>
          <a:latin typeface="+mn-lt"/>
          <a:ea typeface="+mn-ea"/>
          <a:cs typeface="+mn-cs"/>
          <a:sym typeface="Helvetica Neue Light" charset="0"/>
        </a:defRPr>
      </a:lvl5pPr>
      <a:lvl6pPr marL="1828800" algn="l" defTabSz="584200" rtl="0" fontAlgn="base" hangingPunct="0">
        <a:lnSpc>
          <a:spcPct val="120000"/>
        </a:lnSpc>
        <a:spcBef>
          <a:spcPts val="3800"/>
        </a:spcBef>
        <a:spcAft>
          <a:spcPct val="0"/>
        </a:spcAft>
        <a:defRPr sz="3600">
          <a:solidFill>
            <a:srgbClr val="747474"/>
          </a:solidFill>
          <a:latin typeface="+mn-lt"/>
          <a:ea typeface="+mn-ea"/>
          <a:cs typeface="+mn-cs"/>
          <a:sym typeface="Helvetica Neue Light" charset="0"/>
        </a:defRPr>
      </a:lvl6pPr>
      <a:lvl7pPr marL="2286000" algn="l" defTabSz="584200" rtl="0" fontAlgn="base" hangingPunct="0">
        <a:lnSpc>
          <a:spcPct val="120000"/>
        </a:lnSpc>
        <a:spcBef>
          <a:spcPts val="3800"/>
        </a:spcBef>
        <a:spcAft>
          <a:spcPct val="0"/>
        </a:spcAft>
        <a:defRPr sz="3600">
          <a:solidFill>
            <a:srgbClr val="747474"/>
          </a:solidFill>
          <a:latin typeface="+mn-lt"/>
          <a:ea typeface="+mn-ea"/>
          <a:cs typeface="+mn-cs"/>
          <a:sym typeface="Helvetica Neue Light" charset="0"/>
        </a:defRPr>
      </a:lvl7pPr>
      <a:lvl8pPr marL="2743200" algn="l" defTabSz="584200" rtl="0" fontAlgn="base" hangingPunct="0">
        <a:lnSpc>
          <a:spcPct val="120000"/>
        </a:lnSpc>
        <a:spcBef>
          <a:spcPts val="3800"/>
        </a:spcBef>
        <a:spcAft>
          <a:spcPct val="0"/>
        </a:spcAft>
        <a:defRPr sz="3600">
          <a:solidFill>
            <a:srgbClr val="747474"/>
          </a:solidFill>
          <a:latin typeface="+mn-lt"/>
          <a:ea typeface="+mn-ea"/>
          <a:cs typeface="+mn-cs"/>
          <a:sym typeface="Helvetica Neue Light" charset="0"/>
        </a:defRPr>
      </a:lvl8pPr>
      <a:lvl9pPr marL="3200400" algn="l" defTabSz="584200" rtl="0" fontAlgn="base" hangingPunct="0">
        <a:lnSpc>
          <a:spcPct val="120000"/>
        </a:lnSpc>
        <a:spcBef>
          <a:spcPts val="3800"/>
        </a:spcBef>
        <a:spcAft>
          <a:spcPct val="0"/>
        </a:spcAft>
        <a:defRPr sz="3600">
          <a:solidFill>
            <a:srgbClr val="747474"/>
          </a:solidFill>
          <a:latin typeface="+mn-lt"/>
          <a:ea typeface="+mn-ea"/>
          <a:cs typeface="+mn-cs"/>
          <a:sym typeface="Helvetica Neue Light"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1"/>
          <p:cNvSpPr>
            <a:spLocks noGrp="1"/>
          </p:cNvSpPr>
          <p:nvPr>
            <p:ph type="title"/>
          </p:nvPr>
        </p:nvSpPr>
        <p:spPr bwMode="auto">
          <a:xfrm>
            <a:off x="1409700" y="7785100"/>
            <a:ext cx="5791200" cy="1701800"/>
          </a:xfrm>
          <a:prstGeom prst="rect">
            <a:avLst/>
          </a:prstGeom>
          <a:noFill/>
          <a:ln w="12700">
            <a:noFill/>
            <a:miter lim="0"/>
            <a:headEnd/>
            <a:tailEnd/>
          </a:ln>
          <a:effectLst/>
        </p:spPr>
        <p:txBody>
          <a:bodyPr vert="horz" wrap="square" lIns="50800" tIns="50800" rIns="50800" bIns="50800" numCol="1" anchor="ctr" anchorCtr="0" compatLnSpc="1">
            <a:prstTxWarp prst="textNoShape">
              <a:avLst/>
            </a:prstTxWarp>
          </a:bodyPr>
          <a:lstStyle/>
          <a:p>
            <a:pPr lvl="0"/>
            <a:r>
              <a:rPr lang="ru-RU" smtClean="0">
                <a:sym typeface="Helvetica Neue Light" charset="0"/>
              </a:rPr>
              <a:t>Click to edit Master title style</a:t>
            </a:r>
          </a:p>
        </p:txBody>
      </p:sp>
      <p:sp>
        <p:nvSpPr>
          <p:cNvPr id="3075" name="Rectangle 2"/>
          <p:cNvSpPr>
            <a:spLocks noGrp="1"/>
          </p:cNvSpPr>
          <p:nvPr>
            <p:ph type="body" idx="1"/>
          </p:nvPr>
        </p:nvSpPr>
        <p:spPr bwMode="auto">
          <a:xfrm>
            <a:off x="7848600" y="8470900"/>
            <a:ext cx="4953000" cy="508000"/>
          </a:xfrm>
          <a:prstGeom prst="rect">
            <a:avLst/>
          </a:prstGeom>
          <a:noFill/>
          <a:ln w="12700">
            <a:noFill/>
            <a:miter lim="0"/>
            <a:headEnd/>
            <a:tailEnd/>
          </a:ln>
          <a:effectLst/>
        </p:spPr>
        <p:txBody>
          <a:bodyPr vert="horz" wrap="square" lIns="0" tIns="0" rIns="0" bIns="0" numCol="1" anchor="t" anchorCtr="0" compatLnSpc="1">
            <a:prstTxWarp prst="textNoShape">
              <a:avLst/>
            </a:prstTxWarp>
          </a:bodyPr>
          <a:lstStyle/>
          <a:p>
            <a:pPr lvl="0"/>
            <a:r>
              <a:rPr lang="ru-RU" smtClean="0">
                <a:sym typeface="Helvetica Neue" charset="0"/>
              </a:rPr>
              <a:t>Click to edit Master text styles</a:t>
            </a:r>
          </a:p>
          <a:p>
            <a:pPr lvl="1"/>
            <a:r>
              <a:rPr lang="ru-RU" smtClean="0">
                <a:sym typeface="Helvetica Neue" charset="0"/>
              </a:rPr>
              <a:t>Second level</a:t>
            </a:r>
          </a:p>
          <a:p>
            <a:pPr lvl="2"/>
            <a:r>
              <a:rPr lang="ru-RU" smtClean="0">
                <a:sym typeface="Helvetica Neue" charset="0"/>
              </a:rPr>
              <a:t>Third level</a:t>
            </a:r>
          </a:p>
          <a:p>
            <a:pPr lvl="3"/>
            <a:r>
              <a:rPr lang="ru-RU" smtClean="0">
                <a:sym typeface="Helvetica Neue" charset="0"/>
              </a:rPr>
              <a:t>Fourth level</a:t>
            </a:r>
          </a:p>
          <a:p>
            <a:pPr lvl="4"/>
            <a:r>
              <a:rPr lang="ru-RU"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r" defTabSz="584200" rtl="0" eaLnBrk="0" fontAlgn="base" hangingPunct="0">
        <a:spcBef>
          <a:spcPct val="0"/>
        </a:spcBef>
        <a:spcAft>
          <a:spcPct val="0"/>
        </a:spcAft>
        <a:defRPr sz="4200">
          <a:solidFill>
            <a:srgbClr val="000000"/>
          </a:solidFill>
          <a:latin typeface="+mj-lt"/>
          <a:ea typeface="+mj-ea"/>
          <a:cs typeface="+mj-cs"/>
          <a:sym typeface="Helvetica Neue Light" charset="0"/>
        </a:defRPr>
      </a:lvl1pPr>
      <a:lvl2pPr algn="r" defTabSz="584200" rtl="0" eaLnBrk="0" fontAlgn="base" hangingPunct="0">
        <a:spcBef>
          <a:spcPct val="0"/>
        </a:spcBef>
        <a:spcAft>
          <a:spcPct val="0"/>
        </a:spcAft>
        <a:defRPr sz="4200">
          <a:solidFill>
            <a:srgbClr val="000000"/>
          </a:solidFill>
          <a:latin typeface="Helvetica Neue Light" charset="0"/>
          <a:ea typeface="Helvetica Neue Light" charset="0"/>
          <a:cs typeface="Helvetica Neue Light" charset="0"/>
          <a:sym typeface="Helvetica Neue Light" charset="0"/>
        </a:defRPr>
      </a:lvl2pPr>
      <a:lvl3pPr algn="r" defTabSz="584200" rtl="0" eaLnBrk="0" fontAlgn="base" hangingPunct="0">
        <a:spcBef>
          <a:spcPct val="0"/>
        </a:spcBef>
        <a:spcAft>
          <a:spcPct val="0"/>
        </a:spcAft>
        <a:defRPr sz="4200">
          <a:solidFill>
            <a:srgbClr val="000000"/>
          </a:solidFill>
          <a:latin typeface="Helvetica Neue Light" charset="0"/>
          <a:ea typeface="Helvetica Neue Light" charset="0"/>
          <a:cs typeface="Helvetica Neue Light" charset="0"/>
          <a:sym typeface="Helvetica Neue Light" charset="0"/>
        </a:defRPr>
      </a:lvl3pPr>
      <a:lvl4pPr algn="r" defTabSz="584200" rtl="0" eaLnBrk="0" fontAlgn="base" hangingPunct="0">
        <a:spcBef>
          <a:spcPct val="0"/>
        </a:spcBef>
        <a:spcAft>
          <a:spcPct val="0"/>
        </a:spcAft>
        <a:defRPr sz="4200">
          <a:solidFill>
            <a:srgbClr val="000000"/>
          </a:solidFill>
          <a:latin typeface="Helvetica Neue Light" charset="0"/>
          <a:ea typeface="Helvetica Neue Light" charset="0"/>
          <a:cs typeface="Helvetica Neue Light" charset="0"/>
          <a:sym typeface="Helvetica Neue Light" charset="0"/>
        </a:defRPr>
      </a:lvl4pPr>
      <a:lvl5pPr algn="r" defTabSz="584200" rtl="0" eaLnBrk="0" fontAlgn="base" hangingPunct="0">
        <a:spcBef>
          <a:spcPct val="0"/>
        </a:spcBef>
        <a:spcAft>
          <a:spcPct val="0"/>
        </a:spcAft>
        <a:defRPr sz="4200">
          <a:solidFill>
            <a:srgbClr val="000000"/>
          </a:solidFill>
          <a:latin typeface="Helvetica Neue Light" charset="0"/>
          <a:ea typeface="Helvetica Neue Light" charset="0"/>
          <a:cs typeface="Helvetica Neue Light" charset="0"/>
          <a:sym typeface="Helvetica Neue Light" charset="0"/>
        </a:defRPr>
      </a:lvl5pPr>
      <a:lvl6pPr marL="457200" algn="r" defTabSz="584200" rtl="0" fontAlgn="base" hangingPunct="0">
        <a:spcBef>
          <a:spcPct val="0"/>
        </a:spcBef>
        <a:spcAft>
          <a:spcPct val="0"/>
        </a:spcAft>
        <a:defRPr sz="4200">
          <a:solidFill>
            <a:srgbClr val="000000"/>
          </a:solidFill>
          <a:latin typeface="Helvetica Neue Light" charset="0"/>
          <a:ea typeface="Helvetica Neue Light" charset="0"/>
          <a:cs typeface="Helvetica Neue Light" charset="0"/>
          <a:sym typeface="Helvetica Neue Light" charset="0"/>
        </a:defRPr>
      </a:lvl6pPr>
      <a:lvl7pPr marL="914400" algn="r" defTabSz="584200" rtl="0" fontAlgn="base" hangingPunct="0">
        <a:spcBef>
          <a:spcPct val="0"/>
        </a:spcBef>
        <a:spcAft>
          <a:spcPct val="0"/>
        </a:spcAft>
        <a:defRPr sz="4200">
          <a:solidFill>
            <a:srgbClr val="000000"/>
          </a:solidFill>
          <a:latin typeface="Helvetica Neue Light" charset="0"/>
          <a:ea typeface="Helvetica Neue Light" charset="0"/>
          <a:cs typeface="Helvetica Neue Light" charset="0"/>
          <a:sym typeface="Helvetica Neue Light" charset="0"/>
        </a:defRPr>
      </a:lvl7pPr>
      <a:lvl8pPr marL="1371600" algn="r" defTabSz="584200" rtl="0" fontAlgn="base" hangingPunct="0">
        <a:spcBef>
          <a:spcPct val="0"/>
        </a:spcBef>
        <a:spcAft>
          <a:spcPct val="0"/>
        </a:spcAft>
        <a:defRPr sz="4200">
          <a:solidFill>
            <a:srgbClr val="000000"/>
          </a:solidFill>
          <a:latin typeface="Helvetica Neue Light" charset="0"/>
          <a:ea typeface="Helvetica Neue Light" charset="0"/>
          <a:cs typeface="Helvetica Neue Light" charset="0"/>
          <a:sym typeface="Helvetica Neue Light" charset="0"/>
        </a:defRPr>
      </a:lvl8pPr>
      <a:lvl9pPr marL="1828800" algn="r" defTabSz="584200" rtl="0" fontAlgn="base" hangingPunct="0">
        <a:spcBef>
          <a:spcPct val="0"/>
        </a:spcBef>
        <a:spcAft>
          <a:spcPct val="0"/>
        </a:spcAft>
        <a:defRPr sz="4200">
          <a:solidFill>
            <a:srgbClr val="000000"/>
          </a:solidFill>
          <a:latin typeface="Helvetica Neue Light" charset="0"/>
          <a:ea typeface="Helvetica Neue Light" charset="0"/>
          <a:cs typeface="Helvetica Neue Light" charset="0"/>
          <a:sym typeface="Helvetica Neue Light" charset="0"/>
        </a:defRPr>
      </a:lvl9pPr>
    </p:titleStyle>
    <p:bodyStyle>
      <a:lvl1pPr marL="342900" indent="-342900" algn="l" defTabSz="584200" rtl="0" eaLnBrk="0" fontAlgn="base" hangingPunct="0">
        <a:spcBef>
          <a:spcPct val="0"/>
        </a:spcBef>
        <a:spcAft>
          <a:spcPct val="0"/>
        </a:spcAft>
        <a:defRPr sz="2600">
          <a:solidFill>
            <a:srgbClr val="747474"/>
          </a:solidFill>
          <a:latin typeface="+mn-lt"/>
          <a:ea typeface="+mn-ea"/>
          <a:cs typeface="+mn-cs"/>
          <a:sym typeface="Helvetica Neue" charset="0"/>
        </a:defRPr>
      </a:lvl1pPr>
      <a:lvl2pPr marL="342900" indent="114300" algn="l" defTabSz="584200" rtl="0" eaLnBrk="0" fontAlgn="base" hangingPunct="0">
        <a:spcBef>
          <a:spcPct val="0"/>
        </a:spcBef>
        <a:spcAft>
          <a:spcPct val="0"/>
        </a:spcAft>
        <a:defRPr sz="2600">
          <a:solidFill>
            <a:srgbClr val="747474"/>
          </a:solidFill>
          <a:latin typeface="+mn-lt"/>
          <a:ea typeface="+mn-ea"/>
          <a:cs typeface="+mn-cs"/>
          <a:sym typeface="Helvetica Neue" charset="0"/>
        </a:defRPr>
      </a:lvl2pPr>
      <a:lvl3pPr marL="685800" indent="228600" algn="l" defTabSz="584200" rtl="0" eaLnBrk="0" fontAlgn="base" hangingPunct="0">
        <a:spcBef>
          <a:spcPct val="0"/>
        </a:spcBef>
        <a:spcAft>
          <a:spcPct val="0"/>
        </a:spcAft>
        <a:defRPr sz="2600">
          <a:solidFill>
            <a:srgbClr val="747474"/>
          </a:solidFill>
          <a:latin typeface="+mn-lt"/>
          <a:ea typeface="+mn-ea"/>
          <a:cs typeface="+mn-cs"/>
          <a:sym typeface="Helvetica Neue" charset="0"/>
        </a:defRPr>
      </a:lvl3pPr>
      <a:lvl4pPr marL="1028700" indent="342900" algn="l" defTabSz="584200" rtl="0" eaLnBrk="0" fontAlgn="base" hangingPunct="0">
        <a:spcBef>
          <a:spcPct val="0"/>
        </a:spcBef>
        <a:spcAft>
          <a:spcPct val="0"/>
        </a:spcAft>
        <a:defRPr sz="2600">
          <a:solidFill>
            <a:srgbClr val="747474"/>
          </a:solidFill>
          <a:latin typeface="+mn-lt"/>
          <a:ea typeface="+mn-ea"/>
          <a:cs typeface="+mn-cs"/>
          <a:sym typeface="Helvetica Neue" charset="0"/>
        </a:defRPr>
      </a:lvl4pPr>
      <a:lvl5pPr marL="1371600" indent="457200" algn="l" defTabSz="584200" rtl="0" eaLnBrk="0" fontAlgn="base" hangingPunct="0">
        <a:spcBef>
          <a:spcPct val="0"/>
        </a:spcBef>
        <a:spcAft>
          <a:spcPct val="0"/>
        </a:spcAft>
        <a:defRPr sz="2600">
          <a:solidFill>
            <a:srgbClr val="747474"/>
          </a:solidFill>
          <a:latin typeface="+mn-lt"/>
          <a:ea typeface="+mn-ea"/>
          <a:cs typeface="+mn-cs"/>
          <a:sym typeface="Helvetica Neue" charset="0"/>
        </a:defRPr>
      </a:lvl5pPr>
      <a:lvl6pPr marL="1828800" algn="l" defTabSz="584200" rtl="0" fontAlgn="base" hangingPunct="0">
        <a:spcBef>
          <a:spcPct val="0"/>
        </a:spcBef>
        <a:spcAft>
          <a:spcPct val="0"/>
        </a:spcAft>
        <a:defRPr sz="2600">
          <a:solidFill>
            <a:srgbClr val="747474"/>
          </a:solidFill>
          <a:latin typeface="+mn-lt"/>
          <a:ea typeface="+mn-ea"/>
          <a:cs typeface="+mn-cs"/>
          <a:sym typeface="Helvetica Neue" charset="0"/>
        </a:defRPr>
      </a:lvl6pPr>
      <a:lvl7pPr marL="2286000" algn="l" defTabSz="584200" rtl="0" fontAlgn="base" hangingPunct="0">
        <a:spcBef>
          <a:spcPct val="0"/>
        </a:spcBef>
        <a:spcAft>
          <a:spcPct val="0"/>
        </a:spcAft>
        <a:defRPr sz="2600">
          <a:solidFill>
            <a:srgbClr val="747474"/>
          </a:solidFill>
          <a:latin typeface="+mn-lt"/>
          <a:ea typeface="+mn-ea"/>
          <a:cs typeface="+mn-cs"/>
          <a:sym typeface="Helvetica Neue" charset="0"/>
        </a:defRPr>
      </a:lvl7pPr>
      <a:lvl8pPr marL="2743200" algn="l" defTabSz="584200" rtl="0" fontAlgn="base" hangingPunct="0">
        <a:spcBef>
          <a:spcPct val="0"/>
        </a:spcBef>
        <a:spcAft>
          <a:spcPct val="0"/>
        </a:spcAft>
        <a:defRPr sz="2600">
          <a:solidFill>
            <a:srgbClr val="747474"/>
          </a:solidFill>
          <a:latin typeface="+mn-lt"/>
          <a:ea typeface="+mn-ea"/>
          <a:cs typeface="+mn-cs"/>
          <a:sym typeface="Helvetica Neue" charset="0"/>
        </a:defRPr>
      </a:lvl8pPr>
      <a:lvl9pPr marL="3200400" algn="l" defTabSz="584200" rtl="0" fontAlgn="base" hangingPunct="0">
        <a:spcBef>
          <a:spcPct val="0"/>
        </a:spcBef>
        <a:spcAft>
          <a:spcPct val="0"/>
        </a:spcAft>
        <a:defRPr sz="2600">
          <a:solidFill>
            <a:srgbClr val="747474"/>
          </a:solidFill>
          <a:latin typeface="+mn-lt"/>
          <a:ea typeface="+mn-ea"/>
          <a:cs typeface="+mn-cs"/>
          <a:sym typeface="Helvetica Neue"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p:cNvSpPr>
          <p:nvPr>
            <p:ph type="title"/>
          </p:nvPr>
        </p:nvSpPr>
        <p:spPr bwMode="auto">
          <a:xfrm>
            <a:off x="571500" y="330200"/>
            <a:ext cx="5080000" cy="1397000"/>
          </a:xfrm>
          <a:prstGeom prst="rect">
            <a:avLst/>
          </a:prstGeom>
          <a:noFill/>
          <a:ln w="12700">
            <a:noFill/>
            <a:miter lim="0"/>
            <a:headEnd/>
            <a:tailEnd/>
          </a:ln>
          <a:effectLst/>
        </p:spPr>
        <p:txBody>
          <a:bodyPr vert="horz" wrap="square" lIns="0" tIns="0" rIns="0" bIns="0" numCol="1" anchor="b" anchorCtr="0" compatLnSpc="1">
            <a:prstTxWarp prst="textNoShape">
              <a:avLst/>
            </a:prstTxWarp>
          </a:bodyPr>
          <a:lstStyle/>
          <a:p>
            <a:pPr lvl="0"/>
            <a:r>
              <a:rPr lang="ru-RU" smtClean="0">
                <a:sym typeface="Helvetica Neue Light" charset="0"/>
              </a:rPr>
              <a:t>Click to edit Master title style</a:t>
            </a:r>
          </a:p>
        </p:txBody>
      </p:sp>
      <p:sp>
        <p:nvSpPr>
          <p:cNvPr id="4099" name="Rectangle 2"/>
          <p:cNvSpPr>
            <a:spLocks noGrp="1"/>
          </p:cNvSpPr>
          <p:nvPr>
            <p:ph type="body" idx="1"/>
          </p:nvPr>
        </p:nvSpPr>
        <p:spPr bwMode="auto">
          <a:xfrm>
            <a:off x="571500" y="2324100"/>
            <a:ext cx="5080000" cy="6565900"/>
          </a:xfrm>
          <a:prstGeom prst="rect">
            <a:avLst/>
          </a:prstGeom>
          <a:noFill/>
          <a:ln w="12700">
            <a:noFill/>
            <a:miter lim="0"/>
            <a:headEnd/>
            <a:tailEnd/>
          </a:ln>
          <a:effectLst/>
        </p:spPr>
        <p:txBody>
          <a:bodyPr vert="horz" wrap="square" lIns="0" tIns="0" rIns="0" bIns="0" numCol="1" anchor="t" anchorCtr="0" compatLnSpc="1">
            <a:prstTxWarp prst="textNoShape">
              <a:avLst/>
            </a:prstTxWarp>
          </a:bodyPr>
          <a:lstStyle/>
          <a:p>
            <a:pPr lvl="0"/>
            <a:r>
              <a:rPr lang="ru-RU" smtClean="0">
                <a:sym typeface="Helvetica Neue" charset="0"/>
              </a:rPr>
              <a:t>Click to edit Master text styles</a:t>
            </a:r>
          </a:p>
          <a:p>
            <a:pPr lvl="1"/>
            <a:r>
              <a:rPr lang="ru-RU" smtClean="0">
                <a:sym typeface="Helvetica Neue" charset="0"/>
              </a:rPr>
              <a:t>Second level</a:t>
            </a:r>
          </a:p>
          <a:p>
            <a:pPr lvl="2"/>
            <a:r>
              <a:rPr lang="ru-RU" smtClean="0">
                <a:sym typeface="Helvetica Neue" charset="0"/>
              </a:rPr>
              <a:t>Third level</a:t>
            </a:r>
          </a:p>
          <a:p>
            <a:pPr lvl="3"/>
            <a:r>
              <a:rPr lang="ru-RU" smtClean="0">
                <a:sym typeface="Helvetica Neue" charset="0"/>
              </a:rPr>
              <a:t>Fourth level</a:t>
            </a:r>
          </a:p>
          <a:p>
            <a:pPr lvl="4"/>
            <a:r>
              <a:rPr lang="ru-RU"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584200" rtl="0" eaLnBrk="0" fontAlgn="base" hangingPunct="0">
        <a:spcBef>
          <a:spcPct val="0"/>
        </a:spcBef>
        <a:spcAft>
          <a:spcPct val="0"/>
        </a:spcAft>
        <a:defRPr sz="4200">
          <a:solidFill>
            <a:srgbClr val="000000"/>
          </a:solidFill>
          <a:latin typeface="+mj-lt"/>
          <a:ea typeface="+mj-ea"/>
          <a:cs typeface="+mj-cs"/>
          <a:sym typeface="Helvetica Neue Light" charset="0"/>
        </a:defRPr>
      </a:lvl1pPr>
      <a:lvl2pPr algn="l" defTabSz="584200" rtl="0" eaLnBrk="0" fontAlgn="base" hangingPunct="0">
        <a:spcBef>
          <a:spcPct val="0"/>
        </a:spcBef>
        <a:spcAft>
          <a:spcPct val="0"/>
        </a:spcAft>
        <a:defRPr sz="4200">
          <a:solidFill>
            <a:srgbClr val="000000"/>
          </a:solidFill>
          <a:latin typeface="Helvetica Neue Light" charset="0"/>
          <a:ea typeface="Helvetica Neue Light" charset="0"/>
          <a:cs typeface="Helvetica Neue Light" charset="0"/>
          <a:sym typeface="Helvetica Neue Light" charset="0"/>
        </a:defRPr>
      </a:lvl2pPr>
      <a:lvl3pPr algn="l" defTabSz="584200" rtl="0" eaLnBrk="0" fontAlgn="base" hangingPunct="0">
        <a:spcBef>
          <a:spcPct val="0"/>
        </a:spcBef>
        <a:spcAft>
          <a:spcPct val="0"/>
        </a:spcAft>
        <a:defRPr sz="4200">
          <a:solidFill>
            <a:srgbClr val="000000"/>
          </a:solidFill>
          <a:latin typeface="Helvetica Neue Light" charset="0"/>
          <a:ea typeface="Helvetica Neue Light" charset="0"/>
          <a:cs typeface="Helvetica Neue Light" charset="0"/>
          <a:sym typeface="Helvetica Neue Light" charset="0"/>
        </a:defRPr>
      </a:lvl3pPr>
      <a:lvl4pPr algn="l" defTabSz="584200" rtl="0" eaLnBrk="0" fontAlgn="base" hangingPunct="0">
        <a:spcBef>
          <a:spcPct val="0"/>
        </a:spcBef>
        <a:spcAft>
          <a:spcPct val="0"/>
        </a:spcAft>
        <a:defRPr sz="4200">
          <a:solidFill>
            <a:srgbClr val="000000"/>
          </a:solidFill>
          <a:latin typeface="Helvetica Neue Light" charset="0"/>
          <a:ea typeface="Helvetica Neue Light" charset="0"/>
          <a:cs typeface="Helvetica Neue Light" charset="0"/>
          <a:sym typeface="Helvetica Neue Light" charset="0"/>
        </a:defRPr>
      </a:lvl4pPr>
      <a:lvl5pPr algn="l" defTabSz="584200" rtl="0" eaLnBrk="0" fontAlgn="base" hangingPunct="0">
        <a:spcBef>
          <a:spcPct val="0"/>
        </a:spcBef>
        <a:spcAft>
          <a:spcPct val="0"/>
        </a:spcAft>
        <a:defRPr sz="4200">
          <a:solidFill>
            <a:srgbClr val="000000"/>
          </a:solidFill>
          <a:latin typeface="Helvetica Neue Light" charset="0"/>
          <a:ea typeface="Helvetica Neue Light" charset="0"/>
          <a:cs typeface="Helvetica Neue Light" charset="0"/>
          <a:sym typeface="Helvetica Neue Light" charset="0"/>
        </a:defRPr>
      </a:lvl5pPr>
      <a:lvl6pPr marL="457200" algn="l" defTabSz="584200" rtl="0" fontAlgn="base" hangingPunct="0">
        <a:spcBef>
          <a:spcPct val="0"/>
        </a:spcBef>
        <a:spcAft>
          <a:spcPct val="0"/>
        </a:spcAft>
        <a:defRPr sz="4200">
          <a:solidFill>
            <a:srgbClr val="000000"/>
          </a:solidFill>
          <a:latin typeface="Helvetica Neue Light" charset="0"/>
          <a:ea typeface="Helvetica Neue Light" charset="0"/>
          <a:cs typeface="Helvetica Neue Light" charset="0"/>
          <a:sym typeface="Helvetica Neue Light" charset="0"/>
        </a:defRPr>
      </a:lvl6pPr>
      <a:lvl7pPr marL="914400" algn="l" defTabSz="584200" rtl="0" fontAlgn="base" hangingPunct="0">
        <a:spcBef>
          <a:spcPct val="0"/>
        </a:spcBef>
        <a:spcAft>
          <a:spcPct val="0"/>
        </a:spcAft>
        <a:defRPr sz="4200">
          <a:solidFill>
            <a:srgbClr val="000000"/>
          </a:solidFill>
          <a:latin typeface="Helvetica Neue Light" charset="0"/>
          <a:ea typeface="Helvetica Neue Light" charset="0"/>
          <a:cs typeface="Helvetica Neue Light" charset="0"/>
          <a:sym typeface="Helvetica Neue Light" charset="0"/>
        </a:defRPr>
      </a:lvl7pPr>
      <a:lvl8pPr marL="1371600" algn="l" defTabSz="584200" rtl="0" fontAlgn="base" hangingPunct="0">
        <a:spcBef>
          <a:spcPct val="0"/>
        </a:spcBef>
        <a:spcAft>
          <a:spcPct val="0"/>
        </a:spcAft>
        <a:defRPr sz="4200">
          <a:solidFill>
            <a:srgbClr val="000000"/>
          </a:solidFill>
          <a:latin typeface="Helvetica Neue Light" charset="0"/>
          <a:ea typeface="Helvetica Neue Light" charset="0"/>
          <a:cs typeface="Helvetica Neue Light" charset="0"/>
          <a:sym typeface="Helvetica Neue Light" charset="0"/>
        </a:defRPr>
      </a:lvl8pPr>
      <a:lvl9pPr marL="1828800" algn="l" defTabSz="584200" rtl="0" fontAlgn="base" hangingPunct="0">
        <a:spcBef>
          <a:spcPct val="0"/>
        </a:spcBef>
        <a:spcAft>
          <a:spcPct val="0"/>
        </a:spcAft>
        <a:defRPr sz="4200">
          <a:solidFill>
            <a:srgbClr val="000000"/>
          </a:solidFill>
          <a:latin typeface="Helvetica Neue Light" charset="0"/>
          <a:ea typeface="Helvetica Neue Light" charset="0"/>
          <a:cs typeface="Helvetica Neue Light" charset="0"/>
          <a:sym typeface="Helvetica Neue Light" charset="0"/>
        </a:defRPr>
      </a:lvl9pPr>
    </p:titleStyle>
    <p:bodyStyle>
      <a:lvl1pPr marL="228600" indent="-228600" algn="l" defTabSz="584200" rtl="0" eaLnBrk="0" fontAlgn="base" hangingPunct="0">
        <a:spcBef>
          <a:spcPts val="4000"/>
        </a:spcBef>
        <a:spcAft>
          <a:spcPct val="0"/>
        </a:spcAft>
        <a:buSzPct val="100000"/>
        <a:buChar char="•"/>
        <a:defRPr sz="2600">
          <a:solidFill>
            <a:srgbClr val="747474"/>
          </a:solidFill>
          <a:latin typeface="+mn-lt"/>
          <a:ea typeface="+mn-ea"/>
          <a:cs typeface="+mn-cs"/>
          <a:sym typeface="Helvetica Neue" charset="0"/>
        </a:defRPr>
      </a:lvl1pPr>
      <a:lvl2pPr marL="863600" indent="-228600" algn="l" defTabSz="584200" rtl="0" eaLnBrk="0" fontAlgn="base" hangingPunct="0">
        <a:spcBef>
          <a:spcPts val="4000"/>
        </a:spcBef>
        <a:spcAft>
          <a:spcPct val="0"/>
        </a:spcAft>
        <a:buSzPct val="100000"/>
        <a:buChar char="•"/>
        <a:defRPr sz="2600">
          <a:solidFill>
            <a:srgbClr val="747474"/>
          </a:solidFill>
          <a:latin typeface="+mn-lt"/>
          <a:ea typeface="+mn-ea"/>
          <a:cs typeface="+mn-cs"/>
          <a:sym typeface="Helvetica Neue" charset="0"/>
        </a:defRPr>
      </a:lvl2pPr>
      <a:lvl3pPr marL="1498600" indent="-228600" algn="l" defTabSz="584200" rtl="0" eaLnBrk="0" fontAlgn="base" hangingPunct="0">
        <a:spcBef>
          <a:spcPts val="4000"/>
        </a:spcBef>
        <a:spcAft>
          <a:spcPct val="0"/>
        </a:spcAft>
        <a:buSzPct val="100000"/>
        <a:buChar char="•"/>
        <a:defRPr sz="2600">
          <a:solidFill>
            <a:srgbClr val="747474"/>
          </a:solidFill>
          <a:latin typeface="+mn-lt"/>
          <a:ea typeface="+mn-ea"/>
          <a:cs typeface="+mn-cs"/>
          <a:sym typeface="Helvetica Neue" charset="0"/>
        </a:defRPr>
      </a:lvl3pPr>
      <a:lvl4pPr marL="2133600" indent="-228600" algn="l" defTabSz="584200" rtl="0" eaLnBrk="0" fontAlgn="base" hangingPunct="0">
        <a:spcBef>
          <a:spcPts val="4000"/>
        </a:spcBef>
        <a:spcAft>
          <a:spcPct val="0"/>
        </a:spcAft>
        <a:buSzPct val="100000"/>
        <a:buChar char="•"/>
        <a:defRPr sz="2600">
          <a:solidFill>
            <a:srgbClr val="747474"/>
          </a:solidFill>
          <a:latin typeface="+mn-lt"/>
          <a:ea typeface="+mn-ea"/>
          <a:cs typeface="+mn-cs"/>
          <a:sym typeface="Helvetica Neue" charset="0"/>
        </a:defRPr>
      </a:lvl4pPr>
      <a:lvl5pPr marL="2768600" indent="-228600" algn="l" defTabSz="584200" rtl="0" eaLnBrk="0" fontAlgn="base" hangingPunct="0">
        <a:spcBef>
          <a:spcPts val="4000"/>
        </a:spcBef>
        <a:spcAft>
          <a:spcPct val="0"/>
        </a:spcAft>
        <a:buSzPct val="100000"/>
        <a:buChar char="•"/>
        <a:defRPr sz="2600">
          <a:solidFill>
            <a:srgbClr val="747474"/>
          </a:solidFill>
          <a:latin typeface="+mn-lt"/>
          <a:ea typeface="+mn-ea"/>
          <a:cs typeface="+mn-cs"/>
          <a:sym typeface="Helvetica Neue" charset="0"/>
        </a:defRPr>
      </a:lvl5pPr>
      <a:lvl6pPr marL="3225800" indent="-228600" algn="l" defTabSz="584200" rtl="0" fontAlgn="base" hangingPunct="0">
        <a:spcBef>
          <a:spcPts val="4000"/>
        </a:spcBef>
        <a:spcAft>
          <a:spcPct val="0"/>
        </a:spcAft>
        <a:buSzPct val="100000"/>
        <a:buChar char="•"/>
        <a:defRPr sz="2600">
          <a:solidFill>
            <a:srgbClr val="747474"/>
          </a:solidFill>
          <a:latin typeface="+mn-lt"/>
          <a:ea typeface="+mn-ea"/>
          <a:cs typeface="+mn-cs"/>
          <a:sym typeface="Helvetica Neue" charset="0"/>
        </a:defRPr>
      </a:lvl6pPr>
      <a:lvl7pPr marL="3683000" indent="-228600" algn="l" defTabSz="584200" rtl="0" fontAlgn="base" hangingPunct="0">
        <a:spcBef>
          <a:spcPts val="4000"/>
        </a:spcBef>
        <a:spcAft>
          <a:spcPct val="0"/>
        </a:spcAft>
        <a:buSzPct val="100000"/>
        <a:buChar char="•"/>
        <a:defRPr sz="2600">
          <a:solidFill>
            <a:srgbClr val="747474"/>
          </a:solidFill>
          <a:latin typeface="+mn-lt"/>
          <a:ea typeface="+mn-ea"/>
          <a:cs typeface="+mn-cs"/>
          <a:sym typeface="Helvetica Neue" charset="0"/>
        </a:defRPr>
      </a:lvl7pPr>
      <a:lvl8pPr marL="4140200" indent="-228600" algn="l" defTabSz="584200" rtl="0" fontAlgn="base" hangingPunct="0">
        <a:spcBef>
          <a:spcPts val="4000"/>
        </a:spcBef>
        <a:spcAft>
          <a:spcPct val="0"/>
        </a:spcAft>
        <a:buSzPct val="100000"/>
        <a:buChar char="•"/>
        <a:defRPr sz="2600">
          <a:solidFill>
            <a:srgbClr val="747474"/>
          </a:solidFill>
          <a:latin typeface="+mn-lt"/>
          <a:ea typeface="+mn-ea"/>
          <a:cs typeface="+mn-cs"/>
          <a:sym typeface="Helvetica Neue" charset="0"/>
        </a:defRPr>
      </a:lvl8pPr>
      <a:lvl9pPr marL="4597400" indent="-228600" algn="l" defTabSz="584200" rtl="0" fontAlgn="base" hangingPunct="0">
        <a:spcBef>
          <a:spcPts val="4000"/>
        </a:spcBef>
        <a:spcAft>
          <a:spcPct val="0"/>
        </a:spcAft>
        <a:buSzPct val="100000"/>
        <a:buChar char="•"/>
        <a:defRPr sz="2600">
          <a:solidFill>
            <a:srgbClr val="747474"/>
          </a:solidFill>
          <a:latin typeface="+mn-lt"/>
          <a:ea typeface="+mn-ea"/>
          <a:cs typeface="+mn-cs"/>
          <a:sym typeface="Helvetica Neue"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hyperlink" Target="mailto:info@anpcons.r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info@anpcons.r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hyperlink" Target="mailto:info@anpcons.r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mailto:info@anpcons.r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info@anpcons.r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info@anpcons.r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info@anpcons.r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info@anpcons.r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mailto:info@anpcons.ru"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info@anpcons.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3" cstate="print"/>
          <a:srcRect/>
          <a:stretch>
            <a:fillRect/>
          </a:stretch>
        </p:blipFill>
        <p:spPr bwMode="auto">
          <a:xfrm>
            <a:off x="0" y="0"/>
            <a:ext cx="13004800" cy="7632700"/>
          </a:xfrm>
          <a:prstGeom prst="rect">
            <a:avLst/>
          </a:prstGeom>
          <a:noFill/>
          <a:ln w="12700" cap="rnd">
            <a:noFill/>
            <a:round/>
            <a:headEnd/>
            <a:tailEnd/>
          </a:ln>
          <a:effectLst/>
        </p:spPr>
      </p:pic>
      <p:sp>
        <p:nvSpPr>
          <p:cNvPr id="6147" name="Rectangle 2"/>
          <p:cNvSpPr>
            <a:spLocks noGrp="1" noChangeArrowheads="1"/>
          </p:cNvSpPr>
          <p:nvPr>
            <p:ph type="title"/>
          </p:nvPr>
        </p:nvSpPr>
        <p:spPr>
          <a:xfrm>
            <a:off x="309563" y="7900988"/>
            <a:ext cx="7056437" cy="1668462"/>
          </a:xfrm>
        </p:spPr>
        <p:txBody>
          <a:bodyPr/>
          <a:lstStyle/>
          <a:p>
            <a:pPr eaLnBrk="1"/>
            <a:r>
              <a:rPr lang="en-US" sz="4000" dirty="0" smtClean="0">
                <a:latin typeface="Times New Roman" pitchFamily="18" charset="0"/>
                <a:cs typeface="Times New Roman" pitchFamily="18" charset="0"/>
                <a:sym typeface="Times New Roman" pitchFamily="18" charset="0"/>
              </a:rPr>
              <a:t>ANP consulting </a:t>
            </a:r>
            <a:br>
              <a:rPr lang="en-US" sz="4000" dirty="0" smtClean="0">
                <a:latin typeface="Times New Roman" pitchFamily="18" charset="0"/>
                <a:cs typeface="Times New Roman" pitchFamily="18" charset="0"/>
                <a:sym typeface="Times New Roman" pitchFamily="18" charset="0"/>
              </a:rPr>
            </a:br>
            <a:r>
              <a:rPr lang="en-US" sz="4000" dirty="0" smtClean="0">
                <a:latin typeface="Times New Roman" pitchFamily="18" charset="0"/>
                <a:cs typeface="Times New Roman" pitchFamily="18" charset="0"/>
                <a:sym typeface="Times New Roman" pitchFamily="18" charset="0"/>
              </a:rPr>
              <a:t>services</a:t>
            </a:r>
            <a:endParaRPr lang="ru-RU" sz="4000" dirty="0" smtClean="0"/>
          </a:p>
        </p:txBody>
      </p:sp>
      <p:sp>
        <p:nvSpPr>
          <p:cNvPr id="6148" name="Rectangle 3"/>
          <p:cNvSpPr>
            <a:spLocks noGrp="1" noChangeArrowheads="1"/>
          </p:cNvSpPr>
          <p:nvPr>
            <p:ph type="body" idx="1"/>
          </p:nvPr>
        </p:nvSpPr>
        <p:spPr>
          <a:xfrm>
            <a:off x="7654925" y="8229600"/>
            <a:ext cx="5494338" cy="1079500"/>
          </a:xfrm>
        </p:spPr>
        <p:txBody>
          <a:bodyPr/>
          <a:lstStyle/>
          <a:p>
            <a:pPr marL="0" indent="0" eaLnBrk="1"/>
            <a:r>
              <a:rPr lang="en-US" sz="1400" dirty="0" smtClean="0"/>
              <a:t>LLC</a:t>
            </a:r>
            <a:r>
              <a:rPr lang="ru-RU" sz="1400" dirty="0" smtClean="0"/>
              <a:t> “</a:t>
            </a:r>
            <a:r>
              <a:rPr lang="en-US" sz="1400" dirty="0" smtClean="0"/>
              <a:t>ANP consulting</a:t>
            </a:r>
            <a:r>
              <a:rPr lang="ru-RU" sz="1400" dirty="0" smtClean="0"/>
              <a:t>"</a:t>
            </a:r>
          </a:p>
          <a:p>
            <a:pPr marL="0" indent="0" eaLnBrk="1"/>
            <a:r>
              <a:rPr lang="ru-RU" sz="1400" dirty="0" smtClean="0"/>
              <a:t>127287, </a:t>
            </a:r>
            <a:r>
              <a:rPr lang="en-US" sz="1400" dirty="0" smtClean="0"/>
              <a:t>Russia</a:t>
            </a:r>
            <a:r>
              <a:rPr lang="ru-RU" sz="1400" dirty="0" smtClean="0"/>
              <a:t>, 2</a:t>
            </a:r>
            <a:r>
              <a:rPr lang="en-US" sz="1400" baseline="30000" dirty="0" err="1" smtClean="0"/>
              <a:t>nd</a:t>
            </a:r>
            <a:r>
              <a:rPr lang="en-US" sz="1400" dirty="0" smtClean="0"/>
              <a:t> </a:t>
            </a:r>
            <a:r>
              <a:rPr lang="en-US" sz="1400" dirty="0" err="1" smtClean="0"/>
              <a:t>Khutorskaya</a:t>
            </a:r>
            <a:r>
              <a:rPr lang="en-US" sz="1400" dirty="0" smtClean="0"/>
              <a:t> str.</a:t>
            </a:r>
            <a:r>
              <a:rPr lang="ru-RU" sz="1400" dirty="0" smtClean="0"/>
              <a:t> </a:t>
            </a:r>
            <a:r>
              <a:rPr lang="en-US" sz="1400" dirty="0" smtClean="0"/>
              <a:t>, </a:t>
            </a:r>
            <a:r>
              <a:rPr lang="ru-RU" sz="1400" dirty="0" smtClean="0"/>
              <a:t>38А, </a:t>
            </a:r>
            <a:r>
              <a:rPr lang="en-US" sz="1400" dirty="0" smtClean="0"/>
              <a:t> building</a:t>
            </a:r>
            <a:r>
              <a:rPr lang="ru-RU" sz="1400" dirty="0" smtClean="0"/>
              <a:t> 14</a:t>
            </a:r>
          </a:p>
          <a:p>
            <a:pPr marL="0" indent="0" eaLnBrk="1"/>
            <a:r>
              <a:rPr lang="en-US" sz="1400" dirty="0" smtClean="0"/>
              <a:t>t</a:t>
            </a:r>
            <a:r>
              <a:rPr lang="ru-RU" sz="1400" dirty="0" smtClean="0"/>
              <a:t>ел. (495) 221 56 60</a:t>
            </a:r>
          </a:p>
          <a:p>
            <a:pPr marL="0" indent="0" eaLnBrk="1"/>
            <a:r>
              <a:rPr lang="ru-RU" sz="1400" dirty="0" err="1" smtClean="0"/>
              <a:t>E-mail</a:t>
            </a:r>
            <a:r>
              <a:rPr lang="ru-RU" sz="1400" dirty="0" smtClean="0"/>
              <a:t>: </a:t>
            </a:r>
            <a:r>
              <a:rPr lang="ru-RU" sz="1400" u="sng" dirty="0" err="1" smtClean="0">
                <a:hlinkClick r:id="rId4"/>
              </a:rPr>
              <a:t>info@anpcons.ru</a:t>
            </a:r>
            <a:endParaRPr lang="ru-RU" sz="1400" dirty="0" smtClean="0"/>
          </a:p>
          <a:p>
            <a:pPr marL="0" indent="0" eaLnBrk="1"/>
            <a:endParaRPr lang="ru-RU" dirty="0" smtClean="0"/>
          </a:p>
          <a:p>
            <a:pPr marL="0" indent="0" eaLnBrk="1"/>
            <a:endParaRPr lang="ru-RU" dirty="0" smtClean="0"/>
          </a:p>
        </p:txBody>
      </p:sp>
      <p:pic>
        <p:nvPicPr>
          <p:cNvPr id="6149" name="Picture 2"/>
          <p:cNvPicPr>
            <a:picLocks noChangeAspect="1" noChangeArrowheads="1"/>
          </p:cNvPicPr>
          <p:nvPr/>
        </p:nvPicPr>
        <p:blipFill>
          <a:blip r:embed="rId5" cstate="print"/>
          <a:srcRect l="12500" t="20213" r="70625" b="67021"/>
          <a:stretch>
            <a:fillRect/>
          </a:stretch>
        </p:blipFill>
        <p:spPr bwMode="auto">
          <a:xfrm>
            <a:off x="165100" y="8189913"/>
            <a:ext cx="2520950" cy="111918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solidFill>
            <a:srgbClr val="333348"/>
          </a:solidFill>
          <a:ln>
            <a:solidFill>
              <a:srgbClr val="102729"/>
            </a:solidFill>
          </a:ln>
        </p:spPr>
        <p:txBody>
          <a:bodyPr anchor="ctr"/>
          <a:lstStyle/>
          <a:p>
            <a:pPr algn="ctr" eaLnBrk="1"/>
            <a:r>
              <a:rPr lang="en-US" dirty="0" smtClean="0">
                <a:solidFill>
                  <a:srgbClr val="FFFFFF"/>
                </a:solidFill>
              </a:rPr>
              <a:t>Labor law compliance</a:t>
            </a:r>
            <a:endParaRPr lang="ru-RU" dirty="0" smtClean="0"/>
          </a:p>
        </p:txBody>
      </p:sp>
      <p:sp>
        <p:nvSpPr>
          <p:cNvPr id="7171" name="Rectangle 2"/>
          <p:cNvSpPr>
            <a:spLocks noGrp="1" noChangeArrowheads="1"/>
          </p:cNvSpPr>
          <p:nvPr>
            <p:ph type="body" idx="1"/>
          </p:nvPr>
        </p:nvSpPr>
        <p:spPr>
          <a:xfrm>
            <a:off x="381000" y="2355850"/>
            <a:ext cx="12169775" cy="7058025"/>
          </a:xfrm>
        </p:spPr>
        <p:txBody>
          <a:bodyPr/>
          <a:lstStyle/>
          <a:p>
            <a:pPr marL="0" indent="0" algn="just" eaLnBrk="1">
              <a:spcBef>
                <a:spcPts val="2000"/>
              </a:spcBef>
              <a:buFontTx/>
              <a:buNone/>
            </a:pPr>
            <a:r>
              <a:rPr lang="en-US" sz="2800" b="1" i="1" dirty="0" smtClean="0">
                <a:solidFill>
                  <a:schemeClr val="tx1"/>
                </a:solidFill>
                <a:latin typeface="Times New Roman" pitchFamily="18" charset="0"/>
                <a:cs typeface="Times New Roman" pitchFamily="18" charset="0"/>
                <a:sym typeface="Times New Roman" pitchFamily="18" charset="0"/>
              </a:rPr>
              <a:t>Do you know that the Russian Labor Inspection can stop the business activities of your company for 90 days for the violation of the labor law? </a:t>
            </a:r>
            <a:endParaRPr lang="en-US" sz="2800" b="1" i="1" dirty="0" smtClean="0">
              <a:solidFill>
                <a:srgbClr val="000000"/>
              </a:solidFill>
              <a:latin typeface="Times New Roman" pitchFamily="18" charset="0"/>
              <a:cs typeface="Times New Roman" pitchFamily="18" charset="0"/>
              <a:sym typeface="Times New Roman" pitchFamily="18" charset="0"/>
            </a:endParaRPr>
          </a:p>
          <a:p>
            <a:pPr marL="0" indent="0" algn="just" eaLnBrk="1">
              <a:spcBef>
                <a:spcPts val="2000"/>
              </a:spcBef>
              <a:buFontTx/>
              <a:buNone/>
            </a:pPr>
            <a:endParaRPr lang="en-US" sz="2400" b="1" dirty="0" smtClean="0">
              <a:solidFill>
                <a:schemeClr val="tx1"/>
              </a:solidFill>
              <a:latin typeface="Times New Roman" pitchFamily="18" charset="0"/>
              <a:cs typeface="Times New Roman" pitchFamily="18" charset="0"/>
              <a:sym typeface="Times New Roman" pitchFamily="18" charset="0"/>
            </a:endParaRPr>
          </a:p>
          <a:p>
            <a:pPr marL="0" indent="0" algn="just" eaLnBrk="1">
              <a:spcBef>
                <a:spcPts val="2000"/>
              </a:spcBef>
              <a:buFontTx/>
              <a:buNone/>
            </a:pPr>
            <a:r>
              <a:rPr lang="en-US" sz="2400" b="1" dirty="0" smtClean="0">
                <a:solidFill>
                  <a:schemeClr val="tx1"/>
                </a:solidFill>
                <a:latin typeface="Times New Roman" pitchFamily="18" charset="0"/>
                <a:cs typeface="Times New Roman" pitchFamily="18" charset="0"/>
                <a:sym typeface="Times New Roman" pitchFamily="18" charset="0"/>
              </a:rPr>
              <a:t>Labor law compliance </a:t>
            </a:r>
            <a:r>
              <a:rPr lang="en-US" sz="2400" dirty="0" smtClean="0">
                <a:solidFill>
                  <a:schemeClr val="tx1"/>
                </a:solidFill>
                <a:latin typeface="Times New Roman" pitchFamily="18" charset="0"/>
                <a:cs typeface="Times New Roman" pitchFamily="18" charset="0"/>
                <a:sym typeface="Times New Roman" pitchFamily="18" charset="0"/>
              </a:rPr>
              <a:t>allows mitigating risks and increase efficiency. </a:t>
            </a:r>
          </a:p>
          <a:p>
            <a:pPr marL="0" indent="0" algn="just" eaLnBrk="1">
              <a:spcBef>
                <a:spcPts val="2000"/>
              </a:spcBef>
              <a:buFontTx/>
              <a:buNone/>
            </a:pPr>
            <a:r>
              <a:rPr lang="en-US" sz="2400" dirty="0" smtClean="0">
                <a:solidFill>
                  <a:schemeClr val="tx1"/>
                </a:solidFill>
                <a:latin typeface="Times New Roman" pitchFamily="18" charset="0"/>
                <a:cs typeface="Times New Roman" pitchFamily="18" charset="0"/>
                <a:sym typeface="Times New Roman" pitchFamily="18" charset="0"/>
              </a:rPr>
              <a:t>We suggest reviewing:</a:t>
            </a:r>
            <a:endParaRPr lang="ru-RU" sz="2400" dirty="0" smtClean="0">
              <a:solidFill>
                <a:schemeClr val="tx1"/>
              </a:solidFill>
              <a:latin typeface="Times New Roman" pitchFamily="18" charset="0"/>
              <a:cs typeface="Times New Roman" pitchFamily="18" charset="0"/>
              <a:sym typeface="Times New Roman" pitchFamily="18" charset="0"/>
            </a:endParaRPr>
          </a:p>
          <a:p>
            <a:pPr marL="635000" lvl="1" indent="0" algn="just" eaLnBrk="1">
              <a:spcBef>
                <a:spcPts val="2000"/>
              </a:spcBef>
            </a:pPr>
            <a:r>
              <a:rPr lang="en-US" sz="2400" dirty="0" smtClean="0">
                <a:solidFill>
                  <a:schemeClr val="tx1"/>
                </a:solidFill>
                <a:latin typeface="Times New Roman" pitchFamily="18" charset="0"/>
                <a:cs typeface="Times New Roman" pitchFamily="18" charset="0"/>
                <a:sym typeface="Times New Roman" pitchFamily="18" charset="0"/>
              </a:rPr>
              <a:t>Labor law documents turnover</a:t>
            </a:r>
          </a:p>
          <a:p>
            <a:pPr marL="635000" lvl="1" indent="0" algn="just" eaLnBrk="1">
              <a:spcBef>
                <a:spcPts val="2000"/>
              </a:spcBef>
            </a:pPr>
            <a:r>
              <a:rPr lang="en-US" sz="2400" dirty="0" smtClean="0">
                <a:solidFill>
                  <a:schemeClr val="tx1"/>
                </a:solidFill>
                <a:latin typeface="Times New Roman" pitchFamily="18" charset="0"/>
                <a:cs typeface="Times New Roman" pitchFamily="18" charset="0"/>
                <a:sym typeface="Times New Roman" pitchFamily="18" charset="0"/>
              </a:rPr>
              <a:t>Compliance of the forms of the documents with statutory requirements</a:t>
            </a:r>
          </a:p>
          <a:p>
            <a:pPr marL="635000" lvl="1" indent="0" algn="just" eaLnBrk="1">
              <a:spcBef>
                <a:spcPts val="2000"/>
              </a:spcBef>
            </a:pPr>
            <a:r>
              <a:rPr lang="en-US" sz="2400" dirty="0" smtClean="0">
                <a:solidFill>
                  <a:schemeClr val="tx1"/>
                </a:solidFill>
                <a:latin typeface="Times New Roman" pitchFamily="18" charset="0"/>
                <a:cs typeface="Times New Roman" pitchFamily="18" charset="0"/>
              </a:rPr>
              <a:t>Review of the documents confirming the of overtimes, work on weekends and holidays, work in turns and time calculation forms</a:t>
            </a:r>
          </a:p>
          <a:p>
            <a:pPr marL="635000" lvl="1" indent="0" algn="just" eaLnBrk="1">
              <a:spcBef>
                <a:spcPts val="2000"/>
              </a:spcBef>
            </a:pPr>
            <a:r>
              <a:rPr lang="en-US" sz="2400" dirty="0" smtClean="0">
                <a:solidFill>
                  <a:schemeClr val="tx1"/>
                </a:solidFill>
                <a:latin typeface="Times New Roman" pitchFamily="18" charset="0"/>
                <a:cs typeface="Times New Roman" pitchFamily="18" charset="0"/>
              </a:rPr>
              <a:t>Review of the labor agreements and labor policies</a:t>
            </a:r>
            <a:endParaRPr lang="ru-RU" sz="2400" dirty="0" smtClean="0">
              <a:solidFill>
                <a:schemeClr val="tx1"/>
              </a:solidFill>
              <a:latin typeface="Times New Roman" pitchFamily="18" charset="0"/>
              <a:cs typeface="Times New Roman" pitchFamily="18" charset="0"/>
            </a:endParaRPr>
          </a:p>
        </p:txBody>
      </p:sp>
      <p:grpSp>
        <p:nvGrpSpPr>
          <p:cNvPr id="8" name="Группа 3"/>
          <p:cNvGrpSpPr>
            <a:grpSpLocks/>
          </p:cNvGrpSpPr>
          <p:nvPr/>
        </p:nvGrpSpPr>
        <p:grpSpPr bwMode="auto">
          <a:xfrm>
            <a:off x="5326063" y="9062020"/>
            <a:ext cx="7654925" cy="495300"/>
            <a:chOff x="5350272" y="9258585"/>
            <a:chExt cx="7654528" cy="495015"/>
          </a:xfrm>
        </p:grpSpPr>
        <p:pic>
          <p:nvPicPr>
            <p:cNvPr id="9" name="Picture 2"/>
            <p:cNvPicPr>
              <a:picLocks noChangeAspect="1" noChangeArrowheads="1"/>
            </p:cNvPicPr>
            <p:nvPr/>
          </p:nvPicPr>
          <p:blipFill>
            <a:blip r:embed="rId3" cstate="print"/>
            <a:srcRect l="12500" t="20213" r="70625" b="67021"/>
            <a:stretch>
              <a:fillRect/>
            </a:stretch>
          </p:blipFill>
          <p:spPr bwMode="auto">
            <a:xfrm>
              <a:off x="5350272" y="9343522"/>
              <a:ext cx="922674" cy="410078"/>
            </a:xfrm>
            <a:prstGeom prst="rect">
              <a:avLst/>
            </a:prstGeom>
            <a:noFill/>
            <a:ln w="9525">
              <a:noFill/>
              <a:miter lim="800000"/>
              <a:headEnd/>
              <a:tailEnd/>
            </a:ln>
          </p:spPr>
        </p:pic>
        <p:sp>
          <p:nvSpPr>
            <p:cNvPr id="10" name="Прямоугольник 5"/>
            <p:cNvSpPr>
              <a:spLocks noChangeArrowheads="1"/>
            </p:cNvSpPr>
            <p:nvPr/>
          </p:nvSpPr>
          <p:spPr bwMode="auto">
            <a:xfrm>
              <a:off x="6272946" y="9292998"/>
              <a:ext cx="6731853" cy="430887"/>
            </a:xfrm>
            <a:prstGeom prst="rect">
              <a:avLst/>
            </a:prstGeom>
            <a:noFill/>
            <a:ln w="9525">
              <a:noFill/>
              <a:miter lim="800000"/>
              <a:headEnd/>
              <a:tailEnd/>
            </a:ln>
          </p:spPr>
          <p:txBody>
            <a:bodyPr>
              <a:spAutoFit/>
            </a:bodyPr>
            <a:lstStyle/>
            <a:p>
              <a:pPr algn="l"/>
              <a:r>
                <a:rPr lang="en-US" sz="1100" dirty="0" smtClean="0">
                  <a:solidFill>
                    <a:schemeClr val="bg2"/>
                  </a:solidFill>
                </a:rPr>
                <a:t>LLC</a:t>
              </a:r>
              <a:r>
                <a:rPr lang="ru-RU" sz="1100" dirty="0" smtClean="0">
                  <a:solidFill>
                    <a:schemeClr val="bg2"/>
                  </a:solidFill>
                </a:rPr>
                <a:t>  «</a:t>
              </a:r>
              <a:r>
                <a:rPr lang="en-US" sz="1100" dirty="0" smtClean="0">
                  <a:solidFill>
                    <a:schemeClr val="bg2"/>
                  </a:solidFill>
                </a:rPr>
                <a:t>ANP Consulting</a:t>
              </a:r>
              <a:r>
                <a:rPr lang="ru-RU" sz="1100" dirty="0" smtClean="0">
                  <a:solidFill>
                    <a:schemeClr val="bg2"/>
                  </a:solidFill>
                </a:rPr>
                <a:t>»</a:t>
              </a:r>
              <a:r>
                <a:rPr lang="ru-RU" sz="1100" dirty="0">
                  <a:solidFill>
                    <a:schemeClr val="bg2"/>
                  </a:solidFill>
                </a:rPr>
                <a:t>						             </a:t>
              </a:r>
              <a:r>
                <a:rPr lang="en-US" sz="1100" dirty="0" smtClean="0">
                  <a:solidFill>
                    <a:schemeClr val="bg2"/>
                  </a:solidFill>
                </a:rPr>
                <a:t>t</a:t>
              </a:r>
              <a:r>
                <a:rPr lang="ru-RU" sz="1100" dirty="0" smtClean="0">
                  <a:solidFill>
                    <a:schemeClr val="bg2"/>
                  </a:solidFill>
                </a:rPr>
                <a:t>ел</a:t>
              </a:r>
              <a:r>
                <a:rPr lang="ru-RU" sz="1100" dirty="0">
                  <a:solidFill>
                    <a:schemeClr val="bg2"/>
                  </a:solidFill>
                </a:rPr>
                <a:t>. (495) 221 56 60</a:t>
              </a:r>
            </a:p>
            <a:p>
              <a:pPr algn="l"/>
              <a:r>
                <a:rPr lang="ru-RU" sz="1100" dirty="0">
                  <a:solidFill>
                    <a:schemeClr val="bg2"/>
                  </a:solidFill>
                </a:rPr>
                <a:t>127287, </a:t>
              </a:r>
              <a:r>
                <a:rPr lang="en-US" sz="1100" dirty="0" smtClean="0">
                  <a:solidFill>
                    <a:schemeClr val="bg2"/>
                  </a:solidFill>
                </a:rPr>
                <a:t>Russia</a:t>
              </a:r>
              <a:r>
                <a:rPr lang="ru-RU" sz="1100" dirty="0" smtClean="0">
                  <a:solidFill>
                    <a:schemeClr val="bg2"/>
                  </a:solidFill>
                </a:rPr>
                <a:t>, </a:t>
              </a:r>
              <a:r>
                <a:rPr lang="en-US" sz="1100" dirty="0" smtClean="0">
                  <a:solidFill>
                    <a:schemeClr val="bg2"/>
                  </a:solidFill>
                </a:rPr>
                <a:t>Moscow</a:t>
              </a:r>
              <a:r>
                <a:rPr lang="ru-RU" sz="1100" dirty="0" smtClean="0">
                  <a:solidFill>
                    <a:schemeClr val="bg2"/>
                  </a:solidFill>
                </a:rPr>
                <a:t>, </a:t>
              </a:r>
              <a:r>
                <a:rPr lang="en-US" sz="1100" dirty="0" smtClean="0">
                  <a:solidFill>
                    <a:schemeClr val="bg2"/>
                  </a:solidFill>
                </a:rPr>
                <a:t>2</a:t>
              </a:r>
              <a:r>
                <a:rPr lang="en-US" sz="1100" baseline="30000" dirty="0" smtClean="0">
                  <a:solidFill>
                    <a:schemeClr val="bg2"/>
                  </a:solidFill>
                </a:rPr>
                <a:t>nd</a:t>
              </a:r>
              <a:r>
                <a:rPr lang="en-US" sz="1100" dirty="0" smtClean="0">
                  <a:solidFill>
                    <a:schemeClr val="bg2"/>
                  </a:solidFill>
                </a:rPr>
                <a:t> </a:t>
              </a:r>
              <a:r>
                <a:rPr lang="ru-RU" sz="1100" dirty="0" smtClean="0">
                  <a:solidFill>
                    <a:schemeClr val="bg2"/>
                  </a:solidFill>
                </a:rPr>
                <a:t> </a:t>
              </a:r>
              <a:r>
                <a:rPr lang="en-US" sz="1100" dirty="0" err="1" smtClean="0">
                  <a:solidFill>
                    <a:schemeClr val="bg2"/>
                  </a:solidFill>
                </a:rPr>
                <a:t>Khutorskaya</a:t>
              </a:r>
              <a:r>
                <a:rPr lang="ru-RU" sz="1100" dirty="0" smtClean="0">
                  <a:solidFill>
                    <a:schemeClr val="bg2"/>
                  </a:solidFill>
                </a:rPr>
                <a:t>, 38А</a:t>
              </a:r>
              <a:r>
                <a:rPr lang="ru-RU" sz="1100" dirty="0">
                  <a:solidFill>
                    <a:schemeClr val="bg2"/>
                  </a:solidFill>
                </a:rPr>
                <a:t>, </a:t>
              </a:r>
              <a:r>
                <a:rPr lang="en-US" sz="1100" dirty="0" smtClean="0">
                  <a:solidFill>
                    <a:schemeClr val="bg2"/>
                  </a:solidFill>
                </a:rPr>
                <a:t>building</a:t>
              </a:r>
              <a:r>
                <a:rPr lang="ru-RU" sz="1100" dirty="0" smtClean="0">
                  <a:solidFill>
                    <a:schemeClr val="bg2"/>
                  </a:solidFill>
                </a:rPr>
                <a:t> </a:t>
              </a:r>
              <a:r>
                <a:rPr lang="ru-RU" sz="1100" dirty="0">
                  <a:solidFill>
                    <a:schemeClr val="bg2"/>
                  </a:solidFill>
                </a:rPr>
                <a:t>14		        </a:t>
              </a:r>
              <a:r>
                <a:rPr lang="en-US" sz="1100" dirty="0">
                  <a:solidFill>
                    <a:schemeClr val="bg2"/>
                  </a:solidFill>
                </a:rPr>
                <a:t>E-mail</a:t>
              </a:r>
              <a:r>
                <a:rPr lang="ru-RU" sz="1100" dirty="0">
                  <a:solidFill>
                    <a:schemeClr val="bg2"/>
                  </a:solidFill>
                </a:rPr>
                <a:t>: </a:t>
              </a:r>
              <a:r>
                <a:rPr lang="en-US" sz="1100" dirty="0">
                  <a:solidFill>
                    <a:schemeClr val="bg2"/>
                  </a:solidFill>
                  <a:hlinkClick r:id="rId4"/>
                </a:rPr>
                <a:t>info@anpcons.ru</a:t>
              </a:r>
              <a:r>
                <a:rPr lang="ru-RU" sz="1100" dirty="0">
                  <a:solidFill>
                    <a:schemeClr val="bg2"/>
                  </a:solidFill>
                </a:rPr>
                <a:t> </a:t>
              </a:r>
            </a:p>
          </p:txBody>
        </p:sp>
        <p:cxnSp>
          <p:nvCxnSpPr>
            <p:cNvPr id="11" name="Прямая соединительная линия 6"/>
            <p:cNvCxnSpPr>
              <a:cxnSpLocks noChangeShapeType="1"/>
            </p:cNvCxnSpPr>
            <p:nvPr/>
          </p:nvCxnSpPr>
          <p:spPr bwMode="auto">
            <a:xfrm>
              <a:off x="5350272" y="9258585"/>
              <a:ext cx="7654528" cy="0"/>
            </a:xfrm>
            <a:prstGeom prst="line">
              <a:avLst/>
            </a:prstGeom>
            <a:noFill/>
            <a:ln w="12700" algn="ctr">
              <a:solidFill>
                <a:schemeClr val="bg2"/>
              </a:solidFill>
              <a:miter lim="0"/>
              <a:headEnd/>
              <a:tailEnd/>
            </a:ln>
            <a:effectLst/>
          </p:spPr>
        </p:cxnSp>
      </p:gr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solidFill>
            <a:srgbClr val="333348"/>
          </a:solidFill>
          <a:ln>
            <a:solidFill>
              <a:srgbClr val="102729"/>
            </a:solidFill>
          </a:ln>
        </p:spPr>
        <p:txBody>
          <a:bodyPr anchor="ctr"/>
          <a:lstStyle/>
          <a:p>
            <a:pPr algn="ctr" eaLnBrk="1"/>
            <a:r>
              <a:rPr lang="en-US" dirty="0" smtClean="0">
                <a:solidFill>
                  <a:srgbClr val="FFFFFF"/>
                </a:solidFill>
              </a:rPr>
              <a:t>Statutory audit</a:t>
            </a:r>
            <a:endParaRPr lang="ru-RU" dirty="0" smtClean="0"/>
          </a:p>
        </p:txBody>
      </p:sp>
      <p:sp>
        <p:nvSpPr>
          <p:cNvPr id="10242" name="Rectangle 2"/>
          <p:cNvSpPr>
            <a:spLocks/>
          </p:cNvSpPr>
          <p:nvPr/>
        </p:nvSpPr>
        <p:spPr bwMode="auto">
          <a:xfrm>
            <a:off x="1173809" y="2284512"/>
            <a:ext cx="10441160" cy="2448272"/>
          </a:xfrm>
          <a:prstGeom prst="rect">
            <a:avLst/>
          </a:prstGeom>
          <a:solidFill>
            <a:srgbClr val="274B57"/>
          </a:solidFill>
          <a:ln w="76200" cap="flat" cmpd="sng">
            <a:solidFill>
              <a:srgbClr val="E1E4E9"/>
            </a:solidFill>
            <a:prstDash val="solid"/>
            <a:miter lim="0"/>
            <a:headEnd/>
            <a:tailEnd/>
          </a:ln>
          <a:effectLst>
            <a:outerShdw blurRad="63500" dist="63500" dir="5280006" algn="ctr" rotWithShape="0">
              <a:srgbClr val="000000">
                <a:alpha val="45000"/>
              </a:srgbClr>
            </a:outerShdw>
          </a:effectLst>
        </p:spPr>
        <p:txBody>
          <a:bodyPr lIns="0" tIns="0" rIns="0" bIns="0" anchor="ctr"/>
          <a:lstStyle/>
          <a:p>
            <a:pPr algn="l"/>
            <a:endParaRPr lang="en-US" sz="2800" dirty="0" smtClean="0">
              <a:solidFill>
                <a:srgbClr val="FFFFFF"/>
              </a:solidFill>
              <a:latin typeface="Times New Roman" pitchFamily="18" charset="0"/>
              <a:cs typeface="Times New Roman" pitchFamily="18" charset="0"/>
              <a:sym typeface="Times New Roman" pitchFamily="18" charset="0"/>
            </a:endParaRPr>
          </a:p>
          <a:p>
            <a:pPr lvl="1" algn="l"/>
            <a:r>
              <a:rPr lang="en-US" sz="2800" dirty="0" smtClean="0">
                <a:solidFill>
                  <a:srgbClr val="FFFFFF"/>
                </a:solidFill>
                <a:latin typeface="Times New Roman" pitchFamily="18" charset="0"/>
                <a:cs typeface="Times New Roman" pitchFamily="18" charset="0"/>
                <a:sym typeface="Times New Roman" pitchFamily="18" charset="0"/>
              </a:rPr>
              <a:t>ANP consulting holds a valid license to perform statutory audit in accordance with Russian standards issue an audit opinion</a:t>
            </a:r>
          </a:p>
          <a:p>
            <a:pPr lvl="1" algn="l"/>
            <a:endParaRPr lang="en-US" sz="2800" dirty="0" smtClean="0">
              <a:solidFill>
                <a:srgbClr val="FFFFFF"/>
              </a:solidFill>
              <a:latin typeface="Times New Roman" pitchFamily="18" charset="0"/>
              <a:cs typeface="Times New Roman" pitchFamily="18" charset="0"/>
              <a:sym typeface="Times New Roman" pitchFamily="18" charset="0"/>
            </a:endParaRPr>
          </a:p>
          <a:p>
            <a:pPr lvl="1" algn="l"/>
            <a:r>
              <a:rPr lang="en-US" sz="2800" dirty="0" smtClean="0">
                <a:solidFill>
                  <a:srgbClr val="FFFFFF"/>
                </a:solidFill>
                <a:latin typeface="Times New Roman" pitchFamily="18" charset="0"/>
                <a:cs typeface="Times New Roman" pitchFamily="18" charset="0"/>
                <a:sym typeface="Times New Roman" pitchFamily="18" charset="0"/>
              </a:rPr>
              <a:t>Our fees for a statutory audit usually vary from RUR 300 000 to RUR 750000 per one audited company</a:t>
            </a:r>
          </a:p>
          <a:p>
            <a:pPr algn="l"/>
            <a:r>
              <a:rPr lang="en-US" dirty="0" smtClean="0">
                <a:solidFill>
                  <a:srgbClr val="FFFFFF"/>
                </a:solidFill>
                <a:latin typeface="Times New Roman" pitchFamily="18" charset="0"/>
                <a:cs typeface="Times New Roman" pitchFamily="18" charset="0"/>
                <a:sym typeface="Times New Roman" pitchFamily="18" charset="0"/>
              </a:rPr>
              <a:t> </a:t>
            </a:r>
            <a:endParaRPr lang="ru-RU" dirty="0"/>
          </a:p>
        </p:txBody>
      </p:sp>
      <p:sp>
        <p:nvSpPr>
          <p:cNvPr id="10244" name="Rectangle 4"/>
          <p:cNvSpPr>
            <a:spLocks/>
          </p:cNvSpPr>
          <p:nvPr/>
        </p:nvSpPr>
        <p:spPr bwMode="auto">
          <a:xfrm>
            <a:off x="1266825" y="5236542"/>
            <a:ext cx="10374313" cy="3168650"/>
          </a:xfrm>
          <a:prstGeom prst="rect">
            <a:avLst/>
          </a:prstGeom>
          <a:solidFill>
            <a:schemeClr val="accent5">
              <a:lumMod val="25000"/>
            </a:schemeClr>
          </a:solidFill>
          <a:ln w="76200" cap="flat" cmpd="sng">
            <a:solidFill>
              <a:srgbClr val="E1E4E9"/>
            </a:solidFill>
            <a:prstDash val="solid"/>
            <a:miter lim="0"/>
            <a:headEnd/>
            <a:tailEnd/>
          </a:ln>
          <a:effectLst>
            <a:outerShdw blurRad="63500" dist="63500" dir="5280006" algn="ctr" rotWithShape="0">
              <a:srgbClr val="000000">
                <a:alpha val="45000"/>
              </a:srgbClr>
            </a:outerShdw>
          </a:effectLst>
        </p:spPr>
        <p:txBody>
          <a:bodyPr lIns="0" tIns="0" rIns="0" bIns="0" anchor="ctr"/>
          <a:lstStyle/>
          <a:p>
            <a:pPr marL="525463" lvl="1" indent="-182563" algn="l"/>
            <a:r>
              <a:rPr lang="en-US" sz="2800" u="sng" dirty="0" smtClean="0">
                <a:solidFill>
                  <a:srgbClr val="FFFFFF"/>
                </a:solidFill>
                <a:latin typeface="Times New Roman" pitchFamily="18" charset="0"/>
                <a:cs typeface="Times New Roman" pitchFamily="18" charset="0"/>
                <a:sym typeface="Times New Roman" pitchFamily="18" charset="0"/>
              </a:rPr>
              <a:t>Additional services </a:t>
            </a:r>
            <a:r>
              <a:rPr lang="en-US" sz="2800" dirty="0" smtClean="0">
                <a:solidFill>
                  <a:srgbClr val="FFFFFF"/>
                </a:solidFill>
                <a:latin typeface="Times New Roman" pitchFamily="18" charset="0"/>
                <a:cs typeface="Times New Roman" pitchFamily="18" charset="0"/>
                <a:sym typeface="Times New Roman" pitchFamily="18" charset="0"/>
              </a:rPr>
              <a:t>we provide during the audit are</a:t>
            </a:r>
            <a:r>
              <a:rPr lang="ru-RU" sz="2800" dirty="0" smtClean="0">
                <a:solidFill>
                  <a:srgbClr val="FFFFFF"/>
                </a:solidFill>
                <a:latin typeface="Times New Roman" pitchFamily="18" charset="0"/>
                <a:cs typeface="Times New Roman" pitchFamily="18" charset="0"/>
                <a:sym typeface="Times New Roman" pitchFamily="18" charset="0"/>
              </a:rPr>
              <a:t>:</a:t>
            </a:r>
            <a:endParaRPr lang="ru-RU" sz="2800" dirty="0">
              <a:solidFill>
                <a:srgbClr val="FFFFFF"/>
              </a:solidFill>
              <a:latin typeface="Times New Roman" pitchFamily="18" charset="0"/>
              <a:cs typeface="Times New Roman" pitchFamily="18" charset="0"/>
              <a:sym typeface="Times New Roman" pitchFamily="18" charset="0"/>
            </a:endParaRPr>
          </a:p>
          <a:p>
            <a:pPr marL="868363" lvl="2" indent="-182563" algn="just">
              <a:lnSpc>
                <a:spcPct val="125000"/>
              </a:lnSpc>
              <a:buSzPct val="100000"/>
              <a:buFontTx/>
              <a:buChar char="•"/>
            </a:pPr>
            <a:r>
              <a:rPr lang="en-US" sz="2800" dirty="0" smtClean="0">
                <a:solidFill>
                  <a:srgbClr val="FFFFFF"/>
                </a:solidFill>
                <a:latin typeface="Times New Roman" pitchFamily="18" charset="0"/>
                <a:cs typeface="Times New Roman" pitchFamily="18" charset="0"/>
                <a:sym typeface="Times New Roman" pitchFamily="18" charset="0"/>
              </a:rPr>
              <a:t>Identification of tax risks and opportunities</a:t>
            </a:r>
            <a:endParaRPr lang="ru-RU" sz="2800" dirty="0">
              <a:solidFill>
                <a:srgbClr val="FFFFFF"/>
              </a:solidFill>
              <a:latin typeface="Times New Roman" pitchFamily="18" charset="0"/>
              <a:cs typeface="Times New Roman" pitchFamily="18" charset="0"/>
              <a:sym typeface="Times New Roman" pitchFamily="18" charset="0"/>
            </a:endParaRPr>
          </a:p>
          <a:p>
            <a:pPr marL="868363" lvl="2" indent="-182563" algn="just">
              <a:lnSpc>
                <a:spcPct val="125000"/>
              </a:lnSpc>
              <a:buSzPct val="100000"/>
              <a:buFontTx/>
              <a:buChar char="•"/>
            </a:pPr>
            <a:r>
              <a:rPr lang="en-US" sz="2800" dirty="0" smtClean="0">
                <a:solidFill>
                  <a:srgbClr val="FFFFFF"/>
                </a:solidFill>
                <a:latin typeface="Times New Roman" pitchFamily="18" charset="0"/>
                <a:cs typeface="Times New Roman" pitchFamily="18" charset="0"/>
                <a:sym typeface="Times New Roman" pitchFamily="18" charset="0"/>
              </a:rPr>
              <a:t>Review of internal controls</a:t>
            </a:r>
            <a:endParaRPr lang="ru-RU" sz="2800" dirty="0">
              <a:solidFill>
                <a:srgbClr val="FFFFFF"/>
              </a:solidFill>
              <a:latin typeface="Times New Roman" pitchFamily="18" charset="0"/>
              <a:cs typeface="Times New Roman" pitchFamily="18" charset="0"/>
              <a:sym typeface="Times New Roman" pitchFamily="18" charset="0"/>
            </a:endParaRPr>
          </a:p>
          <a:p>
            <a:pPr marL="868363" lvl="2" indent="-182563" algn="just">
              <a:lnSpc>
                <a:spcPct val="125000"/>
              </a:lnSpc>
              <a:buSzPct val="100000"/>
              <a:buFontTx/>
              <a:buChar char="•"/>
            </a:pPr>
            <a:r>
              <a:rPr lang="en-US" sz="2800" dirty="0" smtClean="0">
                <a:solidFill>
                  <a:srgbClr val="FFFFFF"/>
                </a:solidFill>
                <a:latin typeface="Times New Roman" pitchFamily="18" charset="0"/>
                <a:cs typeface="Times New Roman" pitchFamily="18" charset="0"/>
                <a:sym typeface="Times New Roman" pitchFamily="18" charset="0"/>
              </a:rPr>
              <a:t>Assessment of tax and accounting compliance</a:t>
            </a:r>
            <a:endParaRPr lang="ru-RU" sz="2800" dirty="0">
              <a:solidFill>
                <a:srgbClr val="FFFFFF"/>
              </a:solidFill>
              <a:latin typeface="Times New Roman" pitchFamily="18" charset="0"/>
              <a:cs typeface="Times New Roman" pitchFamily="18" charset="0"/>
              <a:sym typeface="Times New Roman" pitchFamily="18" charset="0"/>
            </a:endParaRPr>
          </a:p>
        </p:txBody>
      </p:sp>
      <p:grpSp>
        <p:nvGrpSpPr>
          <p:cNvPr id="9" name="Группа 3"/>
          <p:cNvGrpSpPr>
            <a:grpSpLocks/>
          </p:cNvGrpSpPr>
          <p:nvPr/>
        </p:nvGrpSpPr>
        <p:grpSpPr bwMode="auto">
          <a:xfrm>
            <a:off x="5326063" y="9062020"/>
            <a:ext cx="7654925" cy="495300"/>
            <a:chOff x="5350272" y="9258585"/>
            <a:chExt cx="7654528" cy="495015"/>
          </a:xfrm>
        </p:grpSpPr>
        <p:pic>
          <p:nvPicPr>
            <p:cNvPr id="10" name="Picture 2"/>
            <p:cNvPicPr>
              <a:picLocks noChangeAspect="1" noChangeArrowheads="1"/>
            </p:cNvPicPr>
            <p:nvPr/>
          </p:nvPicPr>
          <p:blipFill>
            <a:blip r:embed="rId3" cstate="print"/>
            <a:srcRect l="12500" t="20213" r="70625" b="67021"/>
            <a:stretch>
              <a:fillRect/>
            </a:stretch>
          </p:blipFill>
          <p:spPr bwMode="auto">
            <a:xfrm>
              <a:off x="5350272" y="9343522"/>
              <a:ext cx="922674" cy="410078"/>
            </a:xfrm>
            <a:prstGeom prst="rect">
              <a:avLst/>
            </a:prstGeom>
            <a:noFill/>
            <a:ln w="9525">
              <a:noFill/>
              <a:miter lim="800000"/>
              <a:headEnd/>
              <a:tailEnd/>
            </a:ln>
          </p:spPr>
        </p:pic>
        <p:sp>
          <p:nvSpPr>
            <p:cNvPr id="11" name="Прямоугольник 5"/>
            <p:cNvSpPr>
              <a:spLocks noChangeArrowheads="1"/>
            </p:cNvSpPr>
            <p:nvPr/>
          </p:nvSpPr>
          <p:spPr bwMode="auto">
            <a:xfrm>
              <a:off x="6272946" y="9292998"/>
              <a:ext cx="6731853" cy="430887"/>
            </a:xfrm>
            <a:prstGeom prst="rect">
              <a:avLst/>
            </a:prstGeom>
            <a:noFill/>
            <a:ln w="9525">
              <a:noFill/>
              <a:miter lim="800000"/>
              <a:headEnd/>
              <a:tailEnd/>
            </a:ln>
          </p:spPr>
          <p:txBody>
            <a:bodyPr>
              <a:spAutoFit/>
            </a:bodyPr>
            <a:lstStyle/>
            <a:p>
              <a:pPr algn="l"/>
              <a:r>
                <a:rPr lang="en-US" sz="1100" dirty="0" smtClean="0">
                  <a:solidFill>
                    <a:schemeClr val="bg2"/>
                  </a:solidFill>
                </a:rPr>
                <a:t>LLC</a:t>
              </a:r>
              <a:r>
                <a:rPr lang="ru-RU" sz="1100" dirty="0" smtClean="0">
                  <a:solidFill>
                    <a:schemeClr val="bg2"/>
                  </a:solidFill>
                </a:rPr>
                <a:t>  «</a:t>
              </a:r>
              <a:r>
                <a:rPr lang="en-US" sz="1100" dirty="0" smtClean="0">
                  <a:solidFill>
                    <a:schemeClr val="bg2"/>
                  </a:solidFill>
                </a:rPr>
                <a:t>ANP consulting</a:t>
              </a:r>
              <a:r>
                <a:rPr lang="ru-RU" sz="1100" dirty="0" smtClean="0">
                  <a:solidFill>
                    <a:schemeClr val="bg2"/>
                  </a:solidFill>
                </a:rPr>
                <a:t>»</a:t>
              </a:r>
              <a:r>
                <a:rPr lang="ru-RU" sz="1100" dirty="0">
                  <a:solidFill>
                    <a:schemeClr val="bg2"/>
                  </a:solidFill>
                </a:rPr>
                <a:t>						             </a:t>
              </a:r>
              <a:r>
                <a:rPr lang="en-US" sz="1100" dirty="0" smtClean="0">
                  <a:solidFill>
                    <a:schemeClr val="bg2"/>
                  </a:solidFill>
                </a:rPr>
                <a:t>t</a:t>
              </a:r>
              <a:r>
                <a:rPr lang="ru-RU" sz="1100" dirty="0" smtClean="0">
                  <a:solidFill>
                    <a:schemeClr val="bg2"/>
                  </a:solidFill>
                </a:rPr>
                <a:t>ел</a:t>
              </a:r>
              <a:r>
                <a:rPr lang="ru-RU" sz="1100" dirty="0">
                  <a:solidFill>
                    <a:schemeClr val="bg2"/>
                  </a:solidFill>
                </a:rPr>
                <a:t>. (495) 221 56 60</a:t>
              </a:r>
            </a:p>
            <a:p>
              <a:pPr algn="l"/>
              <a:r>
                <a:rPr lang="ru-RU" sz="1100" dirty="0">
                  <a:solidFill>
                    <a:schemeClr val="bg2"/>
                  </a:solidFill>
                </a:rPr>
                <a:t>127287, </a:t>
              </a:r>
              <a:r>
                <a:rPr lang="en-US" sz="1100" dirty="0" smtClean="0">
                  <a:solidFill>
                    <a:schemeClr val="bg2"/>
                  </a:solidFill>
                </a:rPr>
                <a:t>Russia</a:t>
              </a:r>
              <a:r>
                <a:rPr lang="ru-RU" sz="1100" dirty="0" smtClean="0">
                  <a:solidFill>
                    <a:schemeClr val="bg2"/>
                  </a:solidFill>
                </a:rPr>
                <a:t>, </a:t>
              </a:r>
              <a:r>
                <a:rPr lang="en-US" sz="1100" dirty="0" smtClean="0">
                  <a:solidFill>
                    <a:schemeClr val="bg2"/>
                  </a:solidFill>
                </a:rPr>
                <a:t>Moscow</a:t>
              </a:r>
              <a:r>
                <a:rPr lang="ru-RU" sz="1100" dirty="0" smtClean="0">
                  <a:solidFill>
                    <a:schemeClr val="bg2"/>
                  </a:solidFill>
                </a:rPr>
                <a:t>, </a:t>
              </a:r>
              <a:r>
                <a:rPr lang="en-US" sz="1100" dirty="0" smtClean="0">
                  <a:solidFill>
                    <a:schemeClr val="bg2"/>
                  </a:solidFill>
                </a:rPr>
                <a:t>2</a:t>
              </a:r>
              <a:r>
                <a:rPr lang="en-US" sz="1100" baseline="30000" dirty="0" smtClean="0">
                  <a:solidFill>
                    <a:schemeClr val="bg2"/>
                  </a:solidFill>
                </a:rPr>
                <a:t>nd</a:t>
              </a:r>
              <a:r>
                <a:rPr lang="en-US" sz="1100" dirty="0" smtClean="0">
                  <a:solidFill>
                    <a:schemeClr val="bg2"/>
                  </a:solidFill>
                </a:rPr>
                <a:t> </a:t>
              </a:r>
              <a:r>
                <a:rPr lang="ru-RU" sz="1100" dirty="0" smtClean="0">
                  <a:solidFill>
                    <a:schemeClr val="bg2"/>
                  </a:solidFill>
                </a:rPr>
                <a:t> </a:t>
              </a:r>
              <a:r>
                <a:rPr lang="en-US" sz="1100" dirty="0" err="1" smtClean="0">
                  <a:solidFill>
                    <a:schemeClr val="bg2"/>
                  </a:solidFill>
                </a:rPr>
                <a:t>Khutorskaya</a:t>
              </a:r>
              <a:r>
                <a:rPr lang="ru-RU" sz="1100" dirty="0" smtClean="0">
                  <a:solidFill>
                    <a:schemeClr val="bg2"/>
                  </a:solidFill>
                </a:rPr>
                <a:t>, 38А</a:t>
              </a:r>
              <a:r>
                <a:rPr lang="ru-RU" sz="1100" dirty="0">
                  <a:solidFill>
                    <a:schemeClr val="bg2"/>
                  </a:solidFill>
                </a:rPr>
                <a:t>, </a:t>
              </a:r>
              <a:r>
                <a:rPr lang="en-US" sz="1100" dirty="0" smtClean="0">
                  <a:solidFill>
                    <a:schemeClr val="bg2"/>
                  </a:solidFill>
                </a:rPr>
                <a:t>building</a:t>
              </a:r>
              <a:r>
                <a:rPr lang="ru-RU" sz="1100" dirty="0" smtClean="0">
                  <a:solidFill>
                    <a:schemeClr val="bg2"/>
                  </a:solidFill>
                </a:rPr>
                <a:t> </a:t>
              </a:r>
              <a:r>
                <a:rPr lang="ru-RU" sz="1100" dirty="0">
                  <a:solidFill>
                    <a:schemeClr val="bg2"/>
                  </a:solidFill>
                </a:rPr>
                <a:t>14		        </a:t>
              </a:r>
              <a:r>
                <a:rPr lang="en-US" sz="1100" dirty="0">
                  <a:solidFill>
                    <a:schemeClr val="bg2"/>
                  </a:solidFill>
                </a:rPr>
                <a:t>E-mail</a:t>
              </a:r>
              <a:r>
                <a:rPr lang="ru-RU" sz="1100" dirty="0">
                  <a:solidFill>
                    <a:schemeClr val="bg2"/>
                  </a:solidFill>
                </a:rPr>
                <a:t>: </a:t>
              </a:r>
              <a:r>
                <a:rPr lang="en-US" sz="1100" dirty="0">
                  <a:solidFill>
                    <a:schemeClr val="bg2"/>
                  </a:solidFill>
                  <a:hlinkClick r:id="rId4"/>
                </a:rPr>
                <a:t>info@anpcons.ru</a:t>
              </a:r>
              <a:r>
                <a:rPr lang="ru-RU" sz="1100" dirty="0">
                  <a:solidFill>
                    <a:schemeClr val="bg2"/>
                  </a:solidFill>
                </a:rPr>
                <a:t> </a:t>
              </a:r>
            </a:p>
          </p:txBody>
        </p:sp>
        <p:cxnSp>
          <p:nvCxnSpPr>
            <p:cNvPr id="12" name="Прямая соединительная линия 6"/>
            <p:cNvCxnSpPr>
              <a:cxnSpLocks noChangeShapeType="1"/>
            </p:cNvCxnSpPr>
            <p:nvPr/>
          </p:nvCxnSpPr>
          <p:spPr bwMode="auto">
            <a:xfrm>
              <a:off x="5350272" y="9258585"/>
              <a:ext cx="7654528" cy="0"/>
            </a:xfrm>
            <a:prstGeom prst="line">
              <a:avLst/>
            </a:prstGeom>
            <a:noFill/>
            <a:ln w="12700" algn="ctr">
              <a:solidFill>
                <a:schemeClr val="bg2"/>
              </a:solidFill>
              <a:miter lim="0"/>
              <a:headEnd/>
              <a:tailEnd/>
            </a:ln>
            <a:effectLst/>
          </p:spPr>
        </p:cxnSp>
      </p:gr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InsertedImage.jpg"/>
          <p:cNvPicPr>
            <a:picLocks noChangeAspect="1"/>
          </p:cNvPicPr>
          <p:nvPr/>
        </p:nvPicPr>
        <p:blipFill>
          <a:blip r:embed="rId3" cstate="print"/>
          <a:srcRect l="22183" t="1241" r="34546" b="1241"/>
          <a:stretch>
            <a:fillRect/>
          </a:stretch>
        </p:blipFill>
        <p:spPr bwMode="auto">
          <a:xfrm>
            <a:off x="0" y="0"/>
            <a:ext cx="6502400" cy="9753600"/>
          </a:xfrm>
          <a:prstGeom prst="rect">
            <a:avLst/>
          </a:prstGeom>
          <a:noFill/>
          <a:ln w="12700">
            <a:noFill/>
            <a:miter lim="0"/>
            <a:headEnd/>
            <a:tailEnd/>
          </a:ln>
          <a:effectLst/>
        </p:spPr>
      </p:pic>
      <p:sp>
        <p:nvSpPr>
          <p:cNvPr id="7171" name="Rectangle 2"/>
          <p:cNvSpPr>
            <a:spLocks noGrp="1" noChangeArrowheads="1"/>
          </p:cNvSpPr>
          <p:nvPr>
            <p:ph type="title"/>
          </p:nvPr>
        </p:nvSpPr>
        <p:spPr>
          <a:xfrm>
            <a:off x="7272338" y="444500"/>
            <a:ext cx="4960937" cy="1166813"/>
          </a:xfrm>
          <a:solidFill>
            <a:srgbClr val="333348"/>
          </a:solidFill>
          <a:ln>
            <a:solidFill>
              <a:srgbClr val="102729"/>
            </a:solidFill>
          </a:ln>
        </p:spPr>
        <p:txBody>
          <a:bodyPr anchor="ctr"/>
          <a:lstStyle/>
          <a:p>
            <a:pPr algn="ctr" eaLnBrk="1"/>
            <a:r>
              <a:rPr lang="en-US" dirty="0" smtClean="0">
                <a:solidFill>
                  <a:srgbClr val="FFFFFF"/>
                </a:solidFill>
              </a:rPr>
              <a:t>Background</a:t>
            </a:r>
            <a:endParaRPr lang="ru-RU" dirty="0" smtClean="0"/>
          </a:p>
        </p:txBody>
      </p:sp>
      <p:sp>
        <p:nvSpPr>
          <p:cNvPr id="7172" name="Rectangle 3"/>
          <p:cNvSpPr>
            <a:spLocks noGrp="1" noChangeArrowheads="1"/>
          </p:cNvSpPr>
          <p:nvPr>
            <p:ph type="body" idx="1"/>
          </p:nvPr>
        </p:nvSpPr>
        <p:spPr>
          <a:xfrm>
            <a:off x="6934200" y="1781175"/>
            <a:ext cx="5905500" cy="7127875"/>
          </a:xfrm>
        </p:spPr>
        <p:txBody>
          <a:bodyPr/>
          <a:lstStyle/>
          <a:p>
            <a:pPr marL="0" indent="0" algn="just" eaLnBrk="1">
              <a:lnSpc>
                <a:spcPct val="150000"/>
              </a:lnSpc>
              <a:spcBef>
                <a:spcPts val="3800"/>
              </a:spcBef>
              <a:buSzTx/>
              <a:buFontTx/>
              <a:buNone/>
            </a:pPr>
            <a:r>
              <a:rPr lang="en-US" sz="1800" dirty="0" smtClean="0">
                <a:solidFill>
                  <a:srgbClr val="000000"/>
                </a:solidFill>
                <a:latin typeface="Times New Roman" pitchFamily="18" charset="0"/>
                <a:cs typeface="Times New Roman" pitchFamily="18" charset="0"/>
                <a:sym typeface="Times New Roman" pitchFamily="18" charset="0"/>
              </a:rPr>
              <a:t>ANP consulting is specializing in provision of accounting, audit, tax and legal services</a:t>
            </a:r>
            <a:r>
              <a:rPr lang="ru-RU" sz="1800" dirty="0" smtClean="0">
                <a:solidFill>
                  <a:srgbClr val="000000"/>
                </a:solidFill>
                <a:latin typeface="Times New Roman" pitchFamily="18" charset="0"/>
                <a:cs typeface="Times New Roman" pitchFamily="18" charset="0"/>
                <a:sym typeface="Times New Roman" pitchFamily="18" charset="0"/>
              </a:rPr>
              <a:t>.</a:t>
            </a:r>
            <a:r>
              <a:rPr lang="en-US" sz="1800" dirty="0" smtClean="0">
                <a:solidFill>
                  <a:srgbClr val="000000"/>
                </a:solidFill>
                <a:latin typeface="Times New Roman" pitchFamily="18" charset="0"/>
                <a:cs typeface="Times New Roman" pitchFamily="18" charset="0"/>
                <a:sym typeface="Times New Roman" pitchFamily="18" charset="0"/>
              </a:rPr>
              <a:t> The company is headed by Elena </a:t>
            </a:r>
            <a:r>
              <a:rPr lang="en-US" sz="1800" dirty="0" err="1" smtClean="0">
                <a:solidFill>
                  <a:srgbClr val="000000"/>
                </a:solidFill>
                <a:latin typeface="Times New Roman" pitchFamily="18" charset="0"/>
                <a:cs typeface="Times New Roman" pitchFamily="18" charset="0"/>
                <a:sym typeface="Times New Roman" pitchFamily="18" charset="0"/>
              </a:rPr>
              <a:t>Timofeeva</a:t>
            </a:r>
            <a:r>
              <a:rPr lang="en-US" sz="1800" dirty="0" smtClean="0">
                <a:solidFill>
                  <a:srgbClr val="000000"/>
                </a:solidFill>
                <a:latin typeface="Times New Roman" pitchFamily="18" charset="0"/>
                <a:cs typeface="Times New Roman" pitchFamily="18" charset="0"/>
                <a:sym typeface="Times New Roman" pitchFamily="18" charset="0"/>
              </a:rPr>
              <a:t>, professional tax advisor and auditor with more than 20 years of experience in the Russian audit and tax law.</a:t>
            </a:r>
            <a:endParaRPr lang="ru-RU" sz="1800" dirty="0" smtClean="0">
              <a:solidFill>
                <a:srgbClr val="000000"/>
              </a:solidFill>
              <a:latin typeface="Times New Roman" pitchFamily="18" charset="0"/>
              <a:cs typeface="Times New Roman" pitchFamily="18" charset="0"/>
              <a:sym typeface="Times New Roman" pitchFamily="18" charset="0"/>
            </a:endParaRPr>
          </a:p>
          <a:p>
            <a:pPr marL="0" indent="0" algn="just" eaLnBrk="1">
              <a:lnSpc>
                <a:spcPct val="150000"/>
              </a:lnSpc>
              <a:spcBef>
                <a:spcPts val="3800"/>
              </a:spcBef>
              <a:buSzTx/>
              <a:buFontTx/>
              <a:buNone/>
            </a:pPr>
            <a:r>
              <a:rPr lang="en-US" sz="1800" dirty="0" smtClean="0">
                <a:solidFill>
                  <a:srgbClr val="000000"/>
                </a:solidFill>
                <a:latin typeface="Times New Roman" pitchFamily="18" charset="0"/>
                <a:cs typeface="Times New Roman" pitchFamily="18" charset="0"/>
                <a:sym typeface="Times New Roman" pitchFamily="18" charset="0"/>
              </a:rPr>
              <a:t>ANP consulting is a member self-regulating audit organization NP</a:t>
            </a:r>
            <a:r>
              <a:rPr lang="ru-RU" sz="1800" dirty="0" smtClean="0">
                <a:solidFill>
                  <a:srgbClr val="000000"/>
                </a:solidFill>
                <a:latin typeface="Times New Roman" pitchFamily="18" charset="0"/>
                <a:cs typeface="Times New Roman" pitchFamily="18" charset="0"/>
                <a:sym typeface="Times New Roman" pitchFamily="18" charset="0"/>
              </a:rPr>
              <a:t> «</a:t>
            </a:r>
            <a:r>
              <a:rPr lang="en-US" sz="1800" dirty="0" smtClean="0">
                <a:solidFill>
                  <a:srgbClr val="000000"/>
                </a:solidFill>
                <a:latin typeface="Times New Roman" pitchFamily="18" charset="0"/>
                <a:cs typeface="Times New Roman" pitchFamily="18" charset="0"/>
                <a:sym typeface="Times New Roman" pitchFamily="18" charset="0"/>
              </a:rPr>
              <a:t>Institute of Professional Auditors</a:t>
            </a:r>
            <a:r>
              <a:rPr lang="ru-RU" sz="1800" dirty="0" smtClean="0">
                <a:solidFill>
                  <a:srgbClr val="000000"/>
                </a:solidFill>
                <a:latin typeface="Times New Roman" pitchFamily="18" charset="0"/>
                <a:cs typeface="Times New Roman" pitchFamily="18" charset="0"/>
                <a:sym typeface="Times New Roman" pitchFamily="18" charset="0"/>
              </a:rPr>
              <a:t>» (</a:t>
            </a:r>
            <a:r>
              <a:rPr lang="en-US" sz="1800" dirty="0" smtClean="0">
                <a:solidFill>
                  <a:srgbClr val="000000"/>
                </a:solidFill>
                <a:latin typeface="Times New Roman" pitchFamily="18" charset="0"/>
                <a:cs typeface="Times New Roman" pitchFamily="18" charset="0"/>
                <a:sym typeface="Times New Roman" pitchFamily="18" charset="0"/>
              </a:rPr>
              <a:t>ORNZ</a:t>
            </a:r>
            <a:r>
              <a:rPr lang="ru-RU" sz="1800" dirty="0" smtClean="0">
                <a:solidFill>
                  <a:srgbClr val="000000"/>
                </a:solidFill>
                <a:latin typeface="Times New Roman" pitchFamily="18" charset="0"/>
                <a:cs typeface="Times New Roman" pitchFamily="18" charset="0"/>
                <a:sym typeface="Times New Roman" pitchFamily="18" charset="0"/>
              </a:rPr>
              <a:t>11102000804).</a:t>
            </a:r>
            <a:endParaRPr lang="en-US" sz="1800" dirty="0" smtClean="0">
              <a:solidFill>
                <a:srgbClr val="000000"/>
              </a:solidFill>
              <a:latin typeface="Times New Roman" pitchFamily="18" charset="0"/>
              <a:cs typeface="Times New Roman" pitchFamily="18" charset="0"/>
              <a:sym typeface="Times New Roman" pitchFamily="18" charset="0"/>
            </a:endParaRPr>
          </a:p>
          <a:p>
            <a:pPr marL="0" indent="0" algn="just" eaLnBrk="1">
              <a:lnSpc>
                <a:spcPct val="150000"/>
              </a:lnSpc>
              <a:spcBef>
                <a:spcPts val="3800"/>
              </a:spcBef>
              <a:buSzTx/>
              <a:buFontTx/>
              <a:buNone/>
            </a:pPr>
            <a:r>
              <a:rPr lang="en-US" sz="1800" dirty="0" smtClean="0">
                <a:solidFill>
                  <a:srgbClr val="000000"/>
                </a:solidFill>
                <a:latin typeface="Times New Roman" pitchFamily="18" charset="0"/>
                <a:cs typeface="Times New Roman" pitchFamily="18" charset="0"/>
                <a:sym typeface="Times New Roman" pitchFamily="18" charset="0"/>
              </a:rPr>
              <a:t>ANP consulting works closely in cooperation with Big4 professionals in the area of international tax and corporate law, financial advisory and customs matters. ANP consulting has also partnership relations with the Russian companies duly licensed to providing valuation services and forensic expertise.</a:t>
            </a:r>
            <a:endParaRPr lang="ru-RU" sz="1800" dirty="0" smtClean="0">
              <a:solidFill>
                <a:srgbClr val="000000"/>
              </a:solidFill>
              <a:latin typeface="Times New Roman" pitchFamily="18" charset="0"/>
              <a:cs typeface="Times New Roman" pitchFamily="18" charset="0"/>
              <a:sym typeface="Times New Roman" pitchFamily="18" charset="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solidFill>
            <a:srgbClr val="333348"/>
          </a:solidFill>
          <a:ln>
            <a:solidFill>
              <a:srgbClr val="102729"/>
            </a:solidFill>
          </a:ln>
        </p:spPr>
        <p:txBody>
          <a:bodyPr anchor="ctr"/>
          <a:lstStyle/>
          <a:p>
            <a:pPr algn="ctr" eaLnBrk="1"/>
            <a:r>
              <a:rPr lang="en-US" dirty="0" smtClean="0">
                <a:solidFill>
                  <a:srgbClr val="FFFFFF"/>
                </a:solidFill>
              </a:rPr>
              <a:t>Our Services</a:t>
            </a:r>
            <a:endParaRPr lang="ru-RU" dirty="0" smtClean="0"/>
          </a:p>
        </p:txBody>
      </p:sp>
      <p:sp>
        <p:nvSpPr>
          <p:cNvPr id="8195" name="Rectangle 2"/>
          <p:cNvSpPr>
            <a:spLocks noGrp="1" noChangeArrowheads="1"/>
          </p:cNvSpPr>
          <p:nvPr>
            <p:ph type="body" idx="1"/>
          </p:nvPr>
        </p:nvSpPr>
        <p:spPr>
          <a:xfrm>
            <a:off x="885825" y="2176463"/>
            <a:ext cx="11680825" cy="6908800"/>
          </a:xfrm>
        </p:spPr>
        <p:txBody>
          <a:bodyPr/>
          <a:lstStyle/>
          <a:p>
            <a:pPr eaLnBrk="1">
              <a:spcBef>
                <a:spcPts val="3000"/>
              </a:spcBef>
            </a:pPr>
            <a:r>
              <a:rPr lang="en-US" sz="2400" dirty="0" smtClean="0">
                <a:solidFill>
                  <a:srgbClr val="000000"/>
                </a:solidFill>
                <a:latin typeface="Times New Roman" pitchFamily="18" charset="0"/>
                <a:cs typeface="Times New Roman" pitchFamily="18" charset="0"/>
                <a:sym typeface="Times New Roman" pitchFamily="18" charset="0"/>
              </a:rPr>
              <a:t>Accounting and compliance</a:t>
            </a:r>
            <a:endParaRPr lang="ru-RU" sz="2400" dirty="0" smtClean="0">
              <a:solidFill>
                <a:srgbClr val="000000"/>
              </a:solidFill>
              <a:latin typeface="Times New Roman" pitchFamily="18" charset="0"/>
              <a:cs typeface="Times New Roman" pitchFamily="18" charset="0"/>
              <a:sym typeface="Times New Roman" pitchFamily="18" charset="0"/>
            </a:endParaRPr>
          </a:p>
          <a:p>
            <a:pPr eaLnBrk="1">
              <a:spcBef>
                <a:spcPts val="3000"/>
              </a:spcBef>
            </a:pPr>
            <a:r>
              <a:rPr lang="en-US" sz="2400" dirty="0" smtClean="0">
                <a:solidFill>
                  <a:srgbClr val="000000"/>
                </a:solidFill>
                <a:latin typeface="Times New Roman" pitchFamily="18" charset="0"/>
                <a:cs typeface="Times New Roman" pitchFamily="18" charset="0"/>
                <a:sym typeface="Times New Roman" pitchFamily="18" charset="0"/>
              </a:rPr>
              <a:t>Tax consulting (Russian and international taxation)</a:t>
            </a:r>
            <a:endParaRPr lang="ru-RU" sz="2400" dirty="0" smtClean="0">
              <a:solidFill>
                <a:srgbClr val="000000"/>
              </a:solidFill>
              <a:latin typeface="Times New Roman" pitchFamily="18" charset="0"/>
              <a:cs typeface="Times New Roman" pitchFamily="18" charset="0"/>
              <a:sym typeface="Times New Roman" pitchFamily="18" charset="0"/>
            </a:endParaRPr>
          </a:p>
          <a:p>
            <a:pPr eaLnBrk="1">
              <a:spcBef>
                <a:spcPts val="3000"/>
              </a:spcBef>
            </a:pPr>
            <a:r>
              <a:rPr lang="en-US" sz="2400" dirty="0" smtClean="0">
                <a:solidFill>
                  <a:srgbClr val="000000"/>
                </a:solidFill>
                <a:latin typeface="Times New Roman" pitchFamily="18" charset="0"/>
                <a:cs typeface="Times New Roman" pitchFamily="18" charset="0"/>
                <a:sym typeface="Times New Roman" pitchFamily="18" charset="0"/>
              </a:rPr>
              <a:t>Tax Disputes Resolution</a:t>
            </a:r>
          </a:p>
          <a:p>
            <a:pPr eaLnBrk="1">
              <a:spcBef>
                <a:spcPts val="3000"/>
              </a:spcBef>
            </a:pPr>
            <a:r>
              <a:rPr lang="en-US" sz="2400" dirty="0" smtClean="0">
                <a:solidFill>
                  <a:srgbClr val="000000"/>
                </a:solidFill>
                <a:latin typeface="Times New Roman" pitchFamily="18" charset="0"/>
                <a:cs typeface="Times New Roman" pitchFamily="18" charset="0"/>
                <a:sym typeface="Times New Roman" pitchFamily="18" charset="0"/>
              </a:rPr>
              <a:t>Handling Tax Audits</a:t>
            </a:r>
            <a:endParaRPr lang="ru-RU" sz="2400" dirty="0" smtClean="0">
              <a:solidFill>
                <a:srgbClr val="000000"/>
              </a:solidFill>
              <a:latin typeface="Times New Roman" pitchFamily="18" charset="0"/>
              <a:cs typeface="Times New Roman" pitchFamily="18" charset="0"/>
              <a:sym typeface="Times New Roman" pitchFamily="18" charset="0"/>
            </a:endParaRPr>
          </a:p>
          <a:p>
            <a:pPr eaLnBrk="1">
              <a:spcBef>
                <a:spcPts val="3000"/>
              </a:spcBef>
            </a:pPr>
            <a:r>
              <a:rPr lang="en-US" sz="2400" dirty="0" smtClean="0">
                <a:solidFill>
                  <a:srgbClr val="000000"/>
                </a:solidFill>
                <a:latin typeface="Times New Roman" pitchFamily="18" charset="0"/>
                <a:cs typeface="Times New Roman" pitchFamily="18" charset="0"/>
                <a:sym typeface="Times New Roman" pitchFamily="18" charset="0"/>
              </a:rPr>
              <a:t>Labor law compliance</a:t>
            </a:r>
            <a:endParaRPr lang="ru-RU" sz="2400" dirty="0" smtClean="0">
              <a:solidFill>
                <a:srgbClr val="000000"/>
              </a:solidFill>
              <a:latin typeface="Times New Roman" pitchFamily="18" charset="0"/>
              <a:cs typeface="Times New Roman" pitchFamily="18" charset="0"/>
              <a:sym typeface="Times New Roman" pitchFamily="18" charset="0"/>
            </a:endParaRPr>
          </a:p>
          <a:p>
            <a:pPr eaLnBrk="1">
              <a:spcBef>
                <a:spcPts val="3000"/>
              </a:spcBef>
            </a:pPr>
            <a:r>
              <a:rPr lang="en-US" sz="2400" dirty="0" smtClean="0">
                <a:solidFill>
                  <a:srgbClr val="000000"/>
                </a:solidFill>
                <a:latin typeface="Times New Roman" pitchFamily="18" charset="0"/>
                <a:cs typeface="Times New Roman" pitchFamily="18" charset="0"/>
                <a:sym typeface="Times New Roman" pitchFamily="18" charset="0"/>
              </a:rPr>
              <a:t>Statutory audit</a:t>
            </a:r>
            <a:endParaRPr lang="ru-RU" sz="2400" dirty="0" smtClean="0">
              <a:solidFill>
                <a:srgbClr val="000000"/>
              </a:solidFill>
              <a:latin typeface="Times New Roman" pitchFamily="18" charset="0"/>
              <a:cs typeface="Times New Roman" pitchFamily="18" charset="0"/>
              <a:sym typeface="Times New Roman" pitchFamily="18" charset="0"/>
            </a:endParaRPr>
          </a:p>
          <a:p>
            <a:pPr eaLnBrk="1">
              <a:spcBef>
                <a:spcPts val="3000"/>
              </a:spcBef>
            </a:pPr>
            <a:endParaRPr lang="ru-RU" sz="2800" dirty="0" smtClean="0">
              <a:solidFill>
                <a:srgbClr val="000000"/>
              </a:solidFill>
              <a:latin typeface="Times New Roman" pitchFamily="18" charset="0"/>
              <a:cs typeface="Times New Roman" pitchFamily="18" charset="0"/>
              <a:sym typeface="Times New Roman" pitchFamily="18" charset="0"/>
            </a:endParaRPr>
          </a:p>
        </p:txBody>
      </p:sp>
      <p:grpSp>
        <p:nvGrpSpPr>
          <p:cNvPr id="8196" name="Группа 3"/>
          <p:cNvGrpSpPr>
            <a:grpSpLocks/>
          </p:cNvGrpSpPr>
          <p:nvPr/>
        </p:nvGrpSpPr>
        <p:grpSpPr bwMode="auto">
          <a:xfrm>
            <a:off x="5326063" y="9197280"/>
            <a:ext cx="7654925" cy="495300"/>
            <a:chOff x="5350272" y="9258585"/>
            <a:chExt cx="7654528" cy="495015"/>
          </a:xfrm>
        </p:grpSpPr>
        <p:pic>
          <p:nvPicPr>
            <p:cNvPr id="8198" name="Picture 2"/>
            <p:cNvPicPr>
              <a:picLocks noChangeAspect="1" noChangeArrowheads="1"/>
            </p:cNvPicPr>
            <p:nvPr/>
          </p:nvPicPr>
          <p:blipFill>
            <a:blip r:embed="rId3" cstate="print"/>
            <a:srcRect l="12500" t="20213" r="70625" b="67021"/>
            <a:stretch>
              <a:fillRect/>
            </a:stretch>
          </p:blipFill>
          <p:spPr bwMode="auto">
            <a:xfrm>
              <a:off x="5350272" y="9343522"/>
              <a:ext cx="922674" cy="410078"/>
            </a:xfrm>
            <a:prstGeom prst="rect">
              <a:avLst/>
            </a:prstGeom>
            <a:noFill/>
            <a:ln w="9525">
              <a:noFill/>
              <a:miter lim="800000"/>
              <a:headEnd/>
              <a:tailEnd/>
            </a:ln>
          </p:spPr>
        </p:pic>
        <p:sp>
          <p:nvSpPr>
            <p:cNvPr id="8199" name="Прямоугольник 5"/>
            <p:cNvSpPr>
              <a:spLocks noChangeArrowheads="1"/>
            </p:cNvSpPr>
            <p:nvPr/>
          </p:nvSpPr>
          <p:spPr bwMode="auto">
            <a:xfrm>
              <a:off x="6272946" y="9292998"/>
              <a:ext cx="6731853" cy="430887"/>
            </a:xfrm>
            <a:prstGeom prst="rect">
              <a:avLst/>
            </a:prstGeom>
            <a:noFill/>
            <a:ln w="9525">
              <a:noFill/>
              <a:miter lim="800000"/>
              <a:headEnd/>
              <a:tailEnd/>
            </a:ln>
          </p:spPr>
          <p:txBody>
            <a:bodyPr>
              <a:spAutoFit/>
            </a:bodyPr>
            <a:lstStyle/>
            <a:p>
              <a:pPr algn="l"/>
              <a:r>
                <a:rPr lang="en-US" sz="1100" dirty="0" smtClean="0">
                  <a:solidFill>
                    <a:schemeClr val="bg2"/>
                  </a:solidFill>
                </a:rPr>
                <a:t>LLC</a:t>
              </a:r>
              <a:r>
                <a:rPr lang="ru-RU" sz="1100" dirty="0" smtClean="0">
                  <a:solidFill>
                    <a:schemeClr val="bg2"/>
                  </a:solidFill>
                </a:rPr>
                <a:t>  «</a:t>
              </a:r>
              <a:r>
                <a:rPr lang="en-US" sz="1100" dirty="0" smtClean="0">
                  <a:solidFill>
                    <a:schemeClr val="bg2"/>
                  </a:solidFill>
                </a:rPr>
                <a:t>ANP consulting</a:t>
              </a:r>
              <a:r>
                <a:rPr lang="ru-RU" sz="1100" dirty="0" smtClean="0">
                  <a:solidFill>
                    <a:schemeClr val="bg2"/>
                  </a:solidFill>
                </a:rPr>
                <a:t>»</a:t>
              </a:r>
              <a:r>
                <a:rPr lang="ru-RU" sz="1100" dirty="0">
                  <a:solidFill>
                    <a:schemeClr val="bg2"/>
                  </a:solidFill>
                </a:rPr>
                <a:t>						             </a:t>
              </a:r>
              <a:r>
                <a:rPr lang="en-US" sz="1100" dirty="0" smtClean="0">
                  <a:solidFill>
                    <a:schemeClr val="bg2"/>
                  </a:solidFill>
                </a:rPr>
                <a:t>t</a:t>
              </a:r>
              <a:r>
                <a:rPr lang="ru-RU" sz="1100" dirty="0" smtClean="0">
                  <a:solidFill>
                    <a:schemeClr val="bg2"/>
                  </a:solidFill>
                </a:rPr>
                <a:t>ел</a:t>
              </a:r>
              <a:r>
                <a:rPr lang="ru-RU" sz="1100" dirty="0">
                  <a:solidFill>
                    <a:schemeClr val="bg2"/>
                  </a:solidFill>
                </a:rPr>
                <a:t>. (495) 221 56 60</a:t>
              </a:r>
            </a:p>
            <a:p>
              <a:pPr algn="l"/>
              <a:r>
                <a:rPr lang="ru-RU" sz="1100" dirty="0">
                  <a:solidFill>
                    <a:schemeClr val="bg2"/>
                  </a:solidFill>
                </a:rPr>
                <a:t>127287, </a:t>
              </a:r>
              <a:r>
                <a:rPr lang="en-US" sz="1100" dirty="0" smtClean="0">
                  <a:solidFill>
                    <a:schemeClr val="bg2"/>
                  </a:solidFill>
                </a:rPr>
                <a:t>Russia</a:t>
              </a:r>
              <a:r>
                <a:rPr lang="ru-RU" sz="1100" dirty="0" smtClean="0">
                  <a:solidFill>
                    <a:schemeClr val="bg2"/>
                  </a:solidFill>
                </a:rPr>
                <a:t>, </a:t>
              </a:r>
              <a:r>
                <a:rPr lang="en-US" sz="1100" dirty="0" smtClean="0">
                  <a:solidFill>
                    <a:schemeClr val="bg2"/>
                  </a:solidFill>
                </a:rPr>
                <a:t>Moscow</a:t>
              </a:r>
              <a:r>
                <a:rPr lang="ru-RU" sz="1100" dirty="0" smtClean="0">
                  <a:solidFill>
                    <a:schemeClr val="bg2"/>
                  </a:solidFill>
                </a:rPr>
                <a:t>, </a:t>
              </a:r>
              <a:r>
                <a:rPr lang="en-US" sz="1100" dirty="0" smtClean="0">
                  <a:solidFill>
                    <a:schemeClr val="bg2"/>
                  </a:solidFill>
                </a:rPr>
                <a:t>2</a:t>
              </a:r>
              <a:r>
                <a:rPr lang="en-US" sz="1100" baseline="30000" dirty="0" smtClean="0">
                  <a:solidFill>
                    <a:schemeClr val="bg2"/>
                  </a:solidFill>
                </a:rPr>
                <a:t>nd</a:t>
              </a:r>
              <a:r>
                <a:rPr lang="en-US" sz="1100" dirty="0" smtClean="0">
                  <a:solidFill>
                    <a:schemeClr val="bg2"/>
                  </a:solidFill>
                </a:rPr>
                <a:t> </a:t>
              </a:r>
              <a:r>
                <a:rPr lang="ru-RU" sz="1100" dirty="0" smtClean="0">
                  <a:solidFill>
                    <a:schemeClr val="bg2"/>
                  </a:solidFill>
                </a:rPr>
                <a:t> </a:t>
              </a:r>
              <a:r>
                <a:rPr lang="en-US" sz="1100" dirty="0" err="1" smtClean="0">
                  <a:solidFill>
                    <a:schemeClr val="bg2"/>
                  </a:solidFill>
                </a:rPr>
                <a:t>Khutorskaya</a:t>
              </a:r>
              <a:r>
                <a:rPr lang="ru-RU" sz="1100" dirty="0" smtClean="0">
                  <a:solidFill>
                    <a:schemeClr val="bg2"/>
                  </a:solidFill>
                </a:rPr>
                <a:t>, 38А</a:t>
              </a:r>
              <a:r>
                <a:rPr lang="ru-RU" sz="1100" dirty="0">
                  <a:solidFill>
                    <a:schemeClr val="bg2"/>
                  </a:solidFill>
                </a:rPr>
                <a:t>, </a:t>
              </a:r>
              <a:r>
                <a:rPr lang="en-US" sz="1100" dirty="0" smtClean="0">
                  <a:solidFill>
                    <a:schemeClr val="bg2"/>
                  </a:solidFill>
                </a:rPr>
                <a:t>building</a:t>
              </a:r>
              <a:r>
                <a:rPr lang="ru-RU" sz="1100" dirty="0" smtClean="0">
                  <a:solidFill>
                    <a:schemeClr val="bg2"/>
                  </a:solidFill>
                </a:rPr>
                <a:t> </a:t>
              </a:r>
              <a:r>
                <a:rPr lang="ru-RU" sz="1100" dirty="0">
                  <a:solidFill>
                    <a:schemeClr val="bg2"/>
                  </a:solidFill>
                </a:rPr>
                <a:t>14		        </a:t>
              </a:r>
              <a:r>
                <a:rPr lang="en-US" sz="1100" dirty="0">
                  <a:solidFill>
                    <a:schemeClr val="bg2"/>
                  </a:solidFill>
                </a:rPr>
                <a:t>E-mail</a:t>
              </a:r>
              <a:r>
                <a:rPr lang="ru-RU" sz="1100" dirty="0">
                  <a:solidFill>
                    <a:schemeClr val="bg2"/>
                  </a:solidFill>
                </a:rPr>
                <a:t>: </a:t>
              </a:r>
              <a:r>
                <a:rPr lang="en-US" sz="1100" dirty="0">
                  <a:solidFill>
                    <a:schemeClr val="bg2"/>
                  </a:solidFill>
                  <a:hlinkClick r:id="rId4"/>
                </a:rPr>
                <a:t>info@anpcons.ru</a:t>
              </a:r>
              <a:r>
                <a:rPr lang="ru-RU" sz="1100" dirty="0">
                  <a:solidFill>
                    <a:schemeClr val="bg2"/>
                  </a:solidFill>
                </a:rPr>
                <a:t> </a:t>
              </a:r>
            </a:p>
          </p:txBody>
        </p:sp>
        <p:cxnSp>
          <p:nvCxnSpPr>
            <p:cNvPr id="8200" name="Прямая соединительная линия 6"/>
            <p:cNvCxnSpPr>
              <a:cxnSpLocks noChangeShapeType="1"/>
            </p:cNvCxnSpPr>
            <p:nvPr/>
          </p:nvCxnSpPr>
          <p:spPr bwMode="auto">
            <a:xfrm>
              <a:off x="5350272" y="9258585"/>
              <a:ext cx="7654528" cy="0"/>
            </a:xfrm>
            <a:prstGeom prst="line">
              <a:avLst/>
            </a:prstGeom>
            <a:noFill/>
            <a:ln w="12700" algn="ctr">
              <a:solidFill>
                <a:schemeClr val="bg2"/>
              </a:solidFill>
              <a:miter lim="0"/>
              <a:headEnd/>
              <a:tailEnd/>
            </a:ln>
            <a:effectLst/>
          </p:spPr>
        </p:cxnSp>
      </p:grpSp>
      <p:pic>
        <p:nvPicPr>
          <p:cNvPr id="8197" name="Picture 8" descr="C:\Users\1\Desktop\Крутые картинки для презентаций\Чубрик7.JPG"/>
          <p:cNvPicPr>
            <a:picLocks noChangeAspect="1" noChangeArrowheads="1"/>
          </p:cNvPicPr>
          <p:nvPr/>
        </p:nvPicPr>
        <p:blipFill>
          <a:blip r:embed="rId5" cstate="print"/>
          <a:srcRect/>
          <a:stretch>
            <a:fillRect/>
          </a:stretch>
        </p:blipFill>
        <p:spPr bwMode="auto">
          <a:xfrm>
            <a:off x="8518525" y="2244725"/>
            <a:ext cx="3903663" cy="34147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solidFill>
            <a:srgbClr val="333348"/>
          </a:solidFill>
          <a:ln>
            <a:solidFill>
              <a:srgbClr val="102729"/>
            </a:solidFill>
          </a:ln>
        </p:spPr>
        <p:txBody>
          <a:bodyPr anchor="ctr"/>
          <a:lstStyle/>
          <a:p>
            <a:pPr algn="ctr" eaLnBrk="1"/>
            <a:r>
              <a:rPr lang="en-US" dirty="0" smtClean="0">
                <a:solidFill>
                  <a:srgbClr val="FFFFFF"/>
                </a:solidFill>
              </a:rPr>
              <a:t>Accounting and compliance</a:t>
            </a:r>
            <a:endParaRPr lang="ru-RU" dirty="0" smtClean="0"/>
          </a:p>
        </p:txBody>
      </p:sp>
      <p:sp>
        <p:nvSpPr>
          <p:cNvPr id="20483" name="Rectangle 2"/>
          <p:cNvSpPr>
            <a:spLocks noGrp="1" noChangeArrowheads="1"/>
          </p:cNvSpPr>
          <p:nvPr>
            <p:ph type="body" idx="1"/>
          </p:nvPr>
        </p:nvSpPr>
        <p:spPr>
          <a:xfrm>
            <a:off x="597744" y="1996480"/>
            <a:ext cx="5873750" cy="7304757"/>
          </a:xfrm>
        </p:spPr>
        <p:txBody>
          <a:bodyPr anchor="ctr"/>
          <a:lstStyle/>
          <a:p>
            <a:pPr marL="254000" indent="-254000" eaLnBrk="1">
              <a:spcBef>
                <a:spcPts val="600"/>
              </a:spcBef>
              <a:buSzTx/>
              <a:buFontTx/>
              <a:buNone/>
            </a:pPr>
            <a:r>
              <a:rPr lang="en-US" sz="2800" u="sng" dirty="0" smtClean="0">
                <a:solidFill>
                  <a:srgbClr val="181923"/>
                </a:solidFill>
                <a:latin typeface="Times New Roman" pitchFamily="18" charset="0"/>
                <a:cs typeface="Times New Roman" pitchFamily="18" charset="0"/>
                <a:sym typeface="Times New Roman" pitchFamily="18" charset="0"/>
              </a:rPr>
              <a:t>Our standard proposal includes</a:t>
            </a:r>
            <a:r>
              <a:rPr lang="ru-RU" sz="2800" u="sng" dirty="0" smtClean="0">
                <a:solidFill>
                  <a:srgbClr val="181923"/>
                </a:solidFill>
                <a:latin typeface="Times New Roman" pitchFamily="18" charset="0"/>
                <a:cs typeface="Times New Roman" pitchFamily="18" charset="0"/>
                <a:sym typeface="Times New Roman" pitchFamily="18" charset="0"/>
              </a:rPr>
              <a:t>:</a:t>
            </a:r>
          </a:p>
          <a:p>
            <a:pPr marL="254000" indent="-254000" eaLnBrk="1">
              <a:spcBef>
                <a:spcPts val="1200"/>
              </a:spcBef>
            </a:pPr>
            <a:r>
              <a:rPr lang="ru-RU" sz="2400" dirty="0" smtClean="0">
                <a:solidFill>
                  <a:srgbClr val="181923"/>
                </a:solidFill>
                <a:latin typeface="Times New Roman" pitchFamily="18" charset="0"/>
                <a:cs typeface="Times New Roman" pitchFamily="18" charset="0"/>
                <a:sym typeface="Times New Roman" pitchFamily="18" charset="0"/>
              </a:rPr>
              <a:t> </a:t>
            </a:r>
            <a:r>
              <a:rPr lang="en-US" sz="2400" dirty="0" smtClean="0">
                <a:solidFill>
                  <a:srgbClr val="181923"/>
                </a:solidFill>
                <a:latin typeface="Times New Roman" pitchFamily="18" charset="0"/>
                <a:cs typeface="Times New Roman" pitchFamily="18" charset="0"/>
                <a:sym typeface="Times New Roman" pitchFamily="18" charset="0"/>
              </a:rPr>
              <a:t>Acceptance and processing of the accounting documents</a:t>
            </a:r>
            <a:endParaRPr lang="ru-RU" sz="2400" dirty="0" smtClean="0">
              <a:solidFill>
                <a:srgbClr val="181923"/>
              </a:solidFill>
              <a:latin typeface="Times New Roman" pitchFamily="18" charset="0"/>
              <a:cs typeface="Times New Roman" pitchFamily="18" charset="0"/>
              <a:sym typeface="Times New Roman" pitchFamily="18" charset="0"/>
            </a:endParaRPr>
          </a:p>
          <a:p>
            <a:pPr marL="254000" indent="-254000" eaLnBrk="1">
              <a:spcBef>
                <a:spcPts val="1200"/>
              </a:spcBef>
            </a:pPr>
            <a:r>
              <a:rPr lang="en-US" sz="2400" dirty="0" smtClean="0">
                <a:solidFill>
                  <a:srgbClr val="181923"/>
                </a:solidFill>
                <a:latin typeface="Times New Roman" pitchFamily="18" charset="0"/>
                <a:cs typeface="Times New Roman" pitchFamily="18" charset="0"/>
                <a:sym typeface="Times New Roman" pitchFamily="18" charset="0"/>
              </a:rPr>
              <a:t>Registration of accounting entries in 1C accounting software</a:t>
            </a:r>
            <a:endParaRPr lang="ru-RU" sz="2400" dirty="0" smtClean="0">
              <a:solidFill>
                <a:srgbClr val="181923"/>
              </a:solidFill>
              <a:latin typeface="Times New Roman" pitchFamily="18" charset="0"/>
              <a:cs typeface="Times New Roman" pitchFamily="18" charset="0"/>
              <a:sym typeface="Times New Roman" pitchFamily="18" charset="0"/>
            </a:endParaRPr>
          </a:p>
          <a:p>
            <a:pPr marL="254000" indent="-254000" eaLnBrk="1">
              <a:spcBef>
                <a:spcPts val="1200"/>
              </a:spcBef>
            </a:pPr>
            <a:r>
              <a:rPr lang="en-US" sz="2400" dirty="0" smtClean="0">
                <a:solidFill>
                  <a:srgbClr val="181923"/>
                </a:solidFill>
                <a:latin typeface="Times New Roman" pitchFamily="18" charset="0"/>
                <a:cs typeface="Times New Roman" pitchFamily="18" charset="0"/>
                <a:sym typeface="Times New Roman" pitchFamily="18" charset="0"/>
              </a:rPr>
              <a:t>Preparation and provision to the authorities (funds) of the statutory reports</a:t>
            </a:r>
            <a:endParaRPr lang="ru-RU" sz="2400" dirty="0" smtClean="0">
              <a:solidFill>
                <a:srgbClr val="181923"/>
              </a:solidFill>
              <a:latin typeface="Times New Roman" pitchFamily="18" charset="0"/>
              <a:cs typeface="Times New Roman" pitchFamily="18" charset="0"/>
              <a:sym typeface="Times New Roman" pitchFamily="18" charset="0"/>
            </a:endParaRPr>
          </a:p>
          <a:p>
            <a:pPr marL="254000" indent="-254000" eaLnBrk="1">
              <a:spcBef>
                <a:spcPts val="1200"/>
              </a:spcBef>
            </a:pPr>
            <a:r>
              <a:rPr lang="en-US" sz="2400" dirty="0" smtClean="0">
                <a:solidFill>
                  <a:srgbClr val="181923"/>
                </a:solidFill>
                <a:latin typeface="Times New Roman" pitchFamily="18" charset="0"/>
                <a:cs typeface="Times New Roman" pitchFamily="18" charset="0"/>
                <a:sym typeface="Times New Roman" pitchFamily="18" charset="0"/>
              </a:rPr>
              <a:t>Calculation of salary and advance payments</a:t>
            </a:r>
            <a:endParaRPr lang="ru-RU" sz="2400" dirty="0" smtClean="0">
              <a:solidFill>
                <a:srgbClr val="181923"/>
              </a:solidFill>
              <a:latin typeface="Times New Roman" pitchFamily="18" charset="0"/>
              <a:cs typeface="Times New Roman" pitchFamily="18" charset="0"/>
              <a:sym typeface="Times New Roman" pitchFamily="18" charset="0"/>
            </a:endParaRPr>
          </a:p>
          <a:p>
            <a:pPr marL="254000" indent="-254000" eaLnBrk="1">
              <a:spcBef>
                <a:spcPts val="1200"/>
              </a:spcBef>
            </a:pPr>
            <a:r>
              <a:rPr lang="en-US" sz="2400" dirty="0" smtClean="0">
                <a:solidFill>
                  <a:srgbClr val="181923"/>
                </a:solidFill>
                <a:latin typeface="Times New Roman" pitchFamily="18" charset="0"/>
                <a:cs typeface="Times New Roman" pitchFamily="18" charset="0"/>
                <a:sym typeface="Times New Roman" pitchFamily="18" charset="0"/>
              </a:rPr>
              <a:t>Tax calculation</a:t>
            </a:r>
            <a:endParaRPr lang="ru-RU" sz="2400" dirty="0" smtClean="0">
              <a:solidFill>
                <a:srgbClr val="181923"/>
              </a:solidFill>
              <a:latin typeface="Times New Roman" pitchFamily="18" charset="0"/>
              <a:cs typeface="Times New Roman" pitchFamily="18" charset="0"/>
              <a:sym typeface="Times New Roman" pitchFamily="18" charset="0"/>
            </a:endParaRPr>
          </a:p>
          <a:p>
            <a:pPr marL="254000" indent="-254000" eaLnBrk="1">
              <a:spcBef>
                <a:spcPts val="1200"/>
              </a:spcBef>
            </a:pPr>
            <a:r>
              <a:rPr lang="en-US" sz="2400" dirty="0" smtClean="0">
                <a:solidFill>
                  <a:srgbClr val="181923"/>
                </a:solidFill>
                <a:latin typeface="Times New Roman" pitchFamily="18" charset="0"/>
                <a:cs typeface="Times New Roman" pitchFamily="18" charset="0"/>
                <a:sym typeface="Times New Roman" pitchFamily="18" charset="0"/>
              </a:rPr>
              <a:t>Preparation of the payment orders for taxes</a:t>
            </a:r>
            <a:endParaRPr lang="ru-RU" sz="2400" dirty="0" smtClean="0">
              <a:solidFill>
                <a:srgbClr val="181923"/>
              </a:solidFill>
              <a:latin typeface="Times New Roman" pitchFamily="18" charset="0"/>
              <a:cs typeface="Times New Roman" pitchFamily="18" charset="0"/>
              <a:sym typeface="Times New Roman" pitchFamily="18" charset="0"/>
            </a:endParaRPr>
          </a:p>
          <a:p>
            <a:pPr marL="254000" indent="-254000" eaLnBrk="1">
              <a:lnSpc>
                <a:spcPct val="75000"/>
              </a:lnSpc>
            </a:pPr>
            <a:endParaRPr lang="ru-RU" dirty="0" smtClean="0">
              <a:solidFill>
                <a:srgbClr val="000000"/>
              </a:solidFill>
            </a:endParaRPr>
          </a:p>
          <a:p>
            <a:pPr marL="254000" indent="-254000" eaLnBrk="1">
              <a:lnSpc>
                <a:spcPct val="75000"/>
              </a:lnSpc>
            </a:pPr>
            <a:endParaRPr lang="ru-RU" dirty="0" smtClean="0">
              <a:solidFill>
                <a:srgbClr val="000000"/>
              </a:solidFill>
            </a:endParaRPr>
          </a:p>
        </p:txBody>
      </p:sp>
      <p:sp>
        <p:nvSpPr>
          <p:cNvPr id="20484" name="Line 3"/>
          <p:cNvSpPr>
            <a:spLocks noChangeShapeType="1"/>
          </p:cNvSpPr>
          <p:nvPr/>
        </p:nvSpPr>
        <p:spPr bwMode="auto">
          <a:xfrm flipV="1">
            <a:off x="6502400" y="1976438"/>
            <a:ext cx="0" cy="6644778"/>
          </a:xfrm>
          <a:prstGeom prst="line">
            <a:avLst/>
          </a:prstGeom>
          <a:noFill/>
          <a:ln w="12700">
            <a:solidFill>
              <a:srgbClr val="9B9B9B"/>
            </a:solidFill>
            <a:round/>
            <a:headEnd/>
            <a:tailEnd/>
          </a:ln>
          <a:effectLst/>
        </p:spPr>
        <p:txBody>
          <a:bodyPr/>
          <a:lstStyle/>
          <a:p>
            <a:endParaRPr lang="en-US"/>
          </a:p>
        </p:txBody>
      </p:sp>
      <p:sp>
        <p:nvSpPr>
          <p:cNvPr id="20485" name="Rectangle 4"/>
          <p:cNvSpPr>
            <a:spLocks/>
          </p:cNvSpPr>
          <p:nvPr/>
        </p:nvSpPr>
        <p:spPr bwMode="auto">
          <a:xfrm>
            <a:off x="6630988" y="1636440"/>
            <a:ext cx="6373812" cy="6985347"/>
          </a:xfrm>
          <a:prstGeom prst="rect">
            <a:avLst/>
          </a:prstGeom>
          <a:noFill/>
          <a:ln w="12700">
            <a:noFill/>
            <a:miter lim="0"/>
            <a:headEnd/>
            <a:tailEnd/>
          </a:ln>
          <a:effectLst/>
        </p:spPr>
        <p:txBody>
          <a:bodyPr lIns="50800" tIns="50800" rIns="50800" bIns="50800" anchor="ctr"/>
          <a:lstStyle/>
          <a:p>
            <a:pPr marL="254000" indent="-254000" algn="l">
              <a:spcBef>
                <a:spcPts val="1200"/>
              </a:spcBef>
            </a:pPr>
            <a:r>
              <a:rPr lang="en-US" sz="2800" u="sng" dirty="0" smtClean="0">
                <a:solidFill>
                  <a:srgbClr val="181923"/>
                </a:solidFill>
                <a:latin typeface="Times New Roman" pitchFamily="18" charset="0"/>
                <a:cs typeface="Times New Roman" pitchFamily="18" charset="0"/>
                <a:sym typeface="Times New Roman" pitchFamily="18" charset="0"/>
              </a:rPr>
              <a:t>Additional services</a:t>
            </a:r>
            <a:r>
              <a:rPr lang="ru-RU" sz="2800" u="sng" dirty="0" smtClean="0">
                <a:solidFill>
                  <a:srgbClr val="181923"/>
                </a:solidFill>
                <a:latin typeface="Times New Roman" pitchFamily="18" charset="0"/>
                <a:cs typeface="Times New Roman" pitchFamily="18" charset="0"/>
                <a:sym typeface="Times New Roman" pitchFamily="18" charset="0"/>
              </a:rPr>
              <a:t>:</a:t>
            </a:r>
            <a:endParaRPr lang="ru-RU" sz="2800" u="sng" dirty="0">
              <a:solidFill>
                <a:srgbClr val="181923"/>
              </a:solidFill>
              <a:latin typeface="Times New Roman" pitchFamily="18" charset="0"/>
              <a:cs typeface="Times New Roman" pitchFamily="18" charset="0"/>
              <a:sym typeface="Times New Roman" pitchFamily="18" charset="0"/>
            </a:endParaRPr>
          </a:p>
          <a:p>
            <a:pPr marL="254000" indent="-254000" algn="l">
              <a:spcBef>
                <a:spcPts val="1200"/>
              </a:spcBef>
              <a:buSzPct val="100000"/>
              <a:buFontTx/>
              <a:buChar char="•"/>
            </a:pPr>
            <a:r>
              <a:rPr lang="en-US" sz="2400" dirty="0" smtClean="0">
                <a:solidFill>
                  <a:srgbClr val="181923"/>
                </a:solidFill>
                <a:latin typeface="Times New Roman" pitchFamily="18" charset="0"/>
                <a:cs typeface="Times New Roman" pitchFamily="18" charset="0"/>
                <a:sym typeface="Times New Roman" pitchFamily="18" charset="0"/>
              </a:rPr>
              <a:t>Provision of reports to authorities via electronic software</a:t>
            </a:r>
            <a:endParaRPr lang="ru-RU" sz="2400" dirty="0">
              <a:solidFill>
                <a:srgbClr val="181923"/>
              </a:solidFill>
              <a:latin typeface="Times New Roman" pitchFamily="18" charset="0"/>
              <a:cs typeface="Times New Roman" pitchFamily="18" charset="0"/>
              <a:sym typeface="Times New Roman" pitchFamily="18" charset="0"/>
            </a:endParaRPr>
          </a:p>
          <a:p>
            <a:pPr marL="254000" indent="-254000" algn="l">
              <a:spcBef>
                <a:spcPts val="1200"/>
              </a:spcBef>
              <a:buSzPct val="100000"/>
              <a:buFontTx/>
              <a:buChar char="•"/>
            </a:pPr>
            <a:r>
              <a:rPr lang="en-US" sz="2400" dirty="0" smtClean="0">
                <a:solidFill>
                  <a:srgbClr val="181923"/>
                </a:solidFill>
                <a:latin typeface="Times New Roman" pitchFamily="18" charset="0"/>
                <a:cs typeface="Times New Roman" pitchFamily="18" charset="0"/>
                <a:sym typeface="Times New Roman" pitchFamily="18" charset="0"/>
              </a:rPr>
              <a:t>Preparation of the reports in the office of the client</a:t>
            </a:r>
            <a:endParaRPr lang="ru-RU" sz="2400" dirty="0">
              <a:solidFill>
                <a:srgbClr val="181923"/>
              </a:solidFill>
              <a:latin typeface="Times New Roman" pitchFamily="18" charset="0"/>
              <a:cs typeface="Times New Roman" pitchFamily="18" charset="0"/>
              <a:sym typeface="Times New Roman" pitchFamily="18" charset="0"/>
            </a:endParaRPr>
          </a:p>
          <a:p>
            <a:pPr marL="254000" indent="-254000" algn="l">
              <a:spcBef>
                <a:spcPts val="1200"/>
              </a:spcBef>
              <a:buSzPct val="100000"/>
              <a:buFontTx/>
              <a:buChar char="•"/>
            </a:pPr>
            <a:r>
              <a:rPr lang="en-US" sz="2400" dirty="0" smtClean="0">
                <a:solidFill>
                  <a:srgbClr val="181923"/>
                </a:solidFill>
                <a:latin typeface="Times New Roman" pitchFamily="18" charset="0"/>
                <a:cs typeface="Times New Roman" pitchFamily="18" charset="0"/>
                <a:sym typeface="Times New Roman" pitchFamily="18" charset="0"/>
              </a:rPr>
              <a:t>Consulting on tax and accounting issues</a:t>
            </a:r>
            <a:endParaRPr lang="ru-RU" sz="2400" dirty="0">
              <a:solidFill>
                <a:srgbClr val="181923"/>
              </a:solidFill>
              <a:latin typeface="Times New Roman" pitchFamily="18" charset="0"/>
              <a:cs typeface="Times New Roman" pitchFamily="18" charset="0"/>
              <a:sym typeface="Times New Roman" pitchFamily="18" charset="0"/>
            </a:endParaRPr>
          </a:p>
          <a:p>
            <a:pPr marL="254000" indent="-254000" algn="l">
              <a:spcBef>
                <a:spcPts val="1200"/>
              </a:spcBef>
              <a:buSzPct val="100000"/>
              <a:buFontTx/>
              <a:buChar char="•"/>
            </a:pPr>
            <a:r>
              <a:rPr lang="en-US" sz="2400" dirty="0" smtClean="0">
                <a:solidFill>
                  <a:srgbClr val="181923"/>
                </a:solidFill>
                <a:latin typeface="Times New Roman" pitchFamily="18" charset="0"/>
                <a:cs typeface="Times New Roman" pitchFamily="18" charset="0"/>
                <a:sym typeface="Times New Roman" pitchFamily="18" charset="0"/>
              </a:rPr>
              <a:t>Preparation of financial reports in the required format (e.g. for the global reporting)</a:t>
            </a:r>
            <a:endParaRPr lang="ru-RU" sz="2400" dirty="0">
              <a:solidFill>
                <a:srgbClr val="181923"/>
              </a:solidFill>
              <a:latin typeface="Times New Roman" pitchFamily="18" charset="0"/>
              <a:cs typeface="Times New Roman" pitchFamily="18" charset="0"/>
              <a:sym typeface="Times New Roman" pitchFamily="18" charset="0"/>
            </a:endParaRPr>
          </a:p>
          <a:p>
            <a:pPr marL="254000" indent="-254000" algn="l">
              <a:spcBef>
                <a:spcPts val="1200"/>
              </a:spcBef>
              <a:buSzPct val="100000"/>
              <a:buFontTx/>
              <a:buChar char="•"/>
            </a:pPr>
            <a:r>
              <a:rPr lang="en-US" sz="2400" dirty="0" smtClean="0">
                <a:solidFill>
                  <a:srgbClr val="181923"/>
                </a:solidFill>
                <a:latin typeface="Times New Roman" pitchFamily="18" charset="0"/>
                <a:cs typeface="Times New Roman" pitchFamily="18" charset="0"/>
                <a:sym typeface="Times New Roman" pitchFamily="18" charset="0"/>
              </a:rPr>
              <a:t>Preparation of the documents for tax review</a:t>
            </a:r>
            <a:endParaRPr lang="ru-RU" sz="2400" dirty="0">
              <a:solidFill>
                <a:srgbClr val="181923"/>
              </a:solidFill>
              <a:latin typeface="Times New Roman" pitchFamily="18" charset="0"/>
              <a:cs typeface="Times New Roman" pitchFamily="18" charset="0"/>
              <a:sym typeface="Times New Roman" pitchFamily="18" charset="0"/>
            </a:endParaRPr>
          </a:p>
          <a:p>
            <a:pPr marL="254000" indent="-254000" algn="l">
              <a:spcBef>
                <a:spcPts val="1200"/>
              </a:spcBef>
              <a:buSzPct val="100000"/>
              <a:buFontTx/>
              <a:buChar char="•"/>
            </a:pPr>
            <a:r>
              <a:rPr lang="en-US" sz="2400" dirty="0" smtClean="0">
                <a:solidFill>
                  <a:srgbClr val="181923"/>
                </a:solidFill>
                <a:latin typeface="Times New Roman" pitchFamily="18" charset="0"/>
                <a:cs typeface="Times New Roman" pitchFamily="18" charset="0"/>
                <a:sym typeface="Times New Roman" pitchFamily="18" charset="0"/>
              </a:rPr>
              <a:t>Assistance during the tax audits</a:t>
            </a:r>
            <a:endParaRPr lang="ru-RU" sz="2400" dirty="0">
              <a:solidFill>
                <a:srgbClr val="181923"/>
              </a:solidFill>
              <a:latin typeface="Times New Roman" pitchFamily="18" charset="0"/>
              <a:cs typeface="Times New Roman" pitchFamily="18" charset="0"/>
              <a:sym typeface="Times New Roman" pitchFamily="18" charset="0"/>
            </a:endParaRPr>
          </a:p>
          <a:p>
            <a:pPr marL="254000" indent="-254000" algn="l">
              <a:spcBef>
                <a:spcPts val="1200"/>
              </a:spcBef>
              <a:buSzPct val="100000"/>
              <a:buFontTx/>
              <a:buChar char="•"/>
            </a:pPr>
            <a:r>
              <a:rPr lang="en-US" sz="2400" dirty="0" smtClean="0">
                <a:solidFill>
                  <a:srgbClr val="181923"/>
                </a:solidFill>
                <a:latin typeface="Times New Roman" pitchFamily="18" charset="0"/>
                <a:cs typeface="Times New Roman" pitchFamily="18" charset="0"/>
                <a:sym typeface="Times New Roman" pitchFamily="18" charset="0"/>
              </a:rPr>
              <a:t>Labor law compliance</a:t>
            </a:r>
            <a:endParaRPr lang="ru-RU" sz="2400" dirty="0">
              <a:solidFill>
                <a:srgbClr val="181923"/>
              </a:solidFill>
              <a:latin typeface="Times New Roman" pitchFamily="18" charset="0"/>
              <a:cs typeface="Times New Roman" pitchFamily="18" charset="0"/>
              <a:sym typeface="Times New Roman" pitchFamily="18" charset="0"/>
            </a:endParaRPr>
          </a:p>
          <a:p>
            <a:pPr marL="254000" indent="-254000" algn="l">
              <a:spcBef>
                <a:spcPts val="1200"/>
              </a:spcBef>
              <a:buSzPct val="100000"/>
              <a:buFontTx/>
              <a:buChar char="•"/>
            </a:pPr>
            <a:r>
              <a:rPr lang="en-US" sz="2400" dirty="0" smtClean="0">
                <a:solidFill>
                  <a:srgbClr val="181923"/>
                </a:solidFill>
                <a:latin typeface="Times New Roman" pitchFamily="18" charset="0"/>
                <a:cs typeface="Times New Roman" pitchFamily="18" charset="0"/>
                <a:sym typeface="Times New Roman" pitchFamily="18" charset="0"/>
              </a:rPr>
              <a:t>Settlements with buyers, sellers and authorities</a:t>
            </a:r>
            <a:endParaRPr lang="ru-RU" sz="2400" dirty="0">
              <a:solidFill>
                <a:srgbClr val="181923"/>
              </a:solidFill>
              <a:latin typeface="Times New Roman" pitchFamily="18" charset="0"/>
              <a:cs typeface="Times New Roman" pitchFamily="18" charset="0"/>
              <a:sym typeface="Times New Roman" pitchFamily="18" charset="0"/>
            </a:endParaRPr>
          </a:p>
        </p:txBody>
      </p:sp>
      <p:grpSp>
        <p:nvGrpSpPr>
          <p:cNvPr id="14" name="Группа 3"/>
          <p:cNvGrpSpPr>
            <a:grpSpLocks/>
          </p:cNvGrpSpPr>
          <p:nvPr/>
        </p:nvGrpSpPr>
        <p:grpSpPr bwMode="auto">
          <a:xfrm>
            <a:off x="5326063" y="9062020"/>
            <a:ext cx="7654925" cy="495300"/>
            <a:chOff x="5350272" y="9258585"/>
            <a:chExt cx="7654528" cy="495015"/>
          </a:xfrm>
        </p:grpSpPr>
        <p:pic>
          <p:nvPicPr>
            <p:cNvPr id="15" name="Picture 2"/>
            <p:cNvPicPr>
              <a:picLocks noChangeAspect="1" noChangeArrowheads="1"/>
            </p:cNvPicPr>
            <p:nvPr/>
          </p:nvPicPr>
          <p:blipFill>
            <a:blip r:embed="rId3" cstate="print"/>
            <a:srcRect l="12500" t="20213" r="70625" b="67021"/>
            <a:stretch>
              <a:fillRect/>
            </a:stretch>
          </p:blipFill>
          <p:spPr bwMode="auto">
            <a:xfrm>
              <a:off x="5350272" y="9343522"/>
              <a:ext cx="922674" cy="410078"/>
            </a:xfrm>
            <a:prstGeom prst="rect">
              <a:avLst/>
            </a:prstGeom>
            <a:noFill/>
            <a:ln w="9525">
              <a:noFill/>
              <a:miter lim="800000"/>
              <a:headEnd/>
              <a:tailEnd/>
            </a:ln>
          </p:spPr>
        </p:pic>
        <p:sp>
          <p:nvSpPr>
            <p:cNvPr id="16" name="Прямоугольник 5"/>
            <p:cNvSpPr>
              <a:spLocks noChangeArrowheads="1"/>
            </p:cNvSpPr>
            <p:nvPr/>
          </p:nvSpPr>
          <p:spPr bwMode="auto">
            <a:xfrm>
              <a:off x="6272946" y="9292998"/>
              <a:ext cx="6731853" cy="430887"/>
            </a:xfrm>
            <a:prstGeom prst="rect">
              <a:avLst/>
            </a:prstGeom>
            <a:noFill/>
            <a:ln w="9525">
              <a:noFill/>
              <a:miter lim="800000"/>
              <a:headEnd/>
              <a:tailEnd/>
            </a:ln>
          </p:spPr>
          <p:txBody>
            <a:bodyPr>
              <a:spAutoFit/>
            </a:bodyPr>
            <a:lstStyle/>
            <a:p>
              <a:pPr algn="l"/>
              <a:r>
                <a:rPr lang="en-US" sz="1100" dirty="0" smtClean="0">
                  <a:solidFill>
                    <a:schemeClr val="bg2"/>
                  </a:solidFill>
                </a:rPr>
                <a:t>LLC</a:t>
              </a:r>
              <a:r>
                <a:rPr lang="ru-RU" sz="1100" dirty="0" smtClean="0">
                  <a:solidFill>
                    <a:schemeClr val="bg2"/>
                  </a:solidFill>
                </a:rPr>
                <a:t>  «</a:t>
              </a:r>
              <a:r>
                <a:rPr lang="en-US" sz="1100" dirty="0" smtClean="0">
                  <a:solidFill>
                    <a:schemeClr val="bg2"/>
                  </a:solidFill>
                </a:rPr>
                <a:t>ANP consulting</a:t>
              </a:r>
              <a:r>
                <a:rPr lang="ru-RU" sz="1100" dirty="0" smtClean="0">
                  <a:solidFill>
                    <a:schemeClr val="bg2"/>
                  </a:solidFill>
                </a:rPr>
                <a:t>»</a:t>
              </a:r>
              <a:r>
                <a:rPr lang="ru-RU" sz="1100" dirty="0">
                  <a:solidFill>
                    <a:schemeClr val="bg2"/>
                  </a:solidFill>
                </a:rPr>
                <a:t>						             </a:t>
              </a:r>
              <a:r>
                <a:rPr lang="en-US" sz="1100" dirty="0" smtClean="0">
                  <a:solidFill>
                    <a:schemeClr val="bg2"/>
                  </a:solidFill>
                </a:rPr>
                <a:t>t</a:t>
              </a:r>
              <a:r>
                <a:rPr lang="ru-RU" sz="1100" dirty="0" smtClean="0">
                  <a:solidFill>
                    <a:schemeClr val="bg2"/>
                  </a:solidFill>
                </a:rPr>
                <a:t>ел</a:t>
              </a:r>
              <a:r>
                <a:rPr lang="ru-RU" sz="1100" dirty="0">
                  <a:solidFill>
                    <a:schemeClr val="bg2"/>
                  </a:solidFill>
                </a:rPr>
                <a:t>. (495) 221 56 60</a:t>
              </a:r>
            </a:p>
            <a:p>
              <a:pPr algn="l"/>
              <a:r>
                <a:rPr lang="ru-RU" sz="1100" dirty="0">
                  <a:solidFill>
                    <a:schemeClr val="bg2"/>
                  </a:solidFill>
                </a:rPr>
                <a:t>127287, </a:t>
              </a:r>
              <a:r>
                <a:rPr lang="en-US" sz="1100" dirty="0" smtClean="0">
                  <a:solidFill>
                    <a:schemeClr val="bg2"/>
                  </a:solidFill>
                </a:rPr>
                <a:t>Russia</a:t>
              </a:r>
              <a:r>
                <a:rPr lang="ru-RU" sz="1100" dirty="0" smtClean="0">
                  <a:solidFill>
                    <a:schemeClr val="bg2"/>
                  </a:solidFill>
                </a:rPr>
                <a:t>, </a:t>
              </a:r>
              <a:r>
                <a:rPr lang="en-US" sz="1100" dirty="0" smtClean="0">
                  <a:solidFill>
                    <a:schemeClr val="bg2"/>
                  </a:solidFill>
                </a:rPr>
                <a:t>Moscow</a:t>
              </a:r>
              <a:r>
                <a:rPr lang="ru-RU" sz="1100" dirty="0" smtClean="0">
                  <a:solidFill>
                    <a:schemeClr val="bg2"/>
                  </a:solidFill>
                </a:rPr>
                <a:t>, </a:t>
              </a:r>
              <a:r>
                <a:rPr lang="en-US" sz="1100" dirty="0" smtClean="0">
                  <a:solidFill>
                    <a:schemeClr val="bg2"/>
                  </a:solidFill>
                </a:rPr>
                <a:t>2</a:t>
              </a:r>
              <a:r>
                <a:rPr lang="en-US" sz="1100" baseline="30000" dirty="0" smtClean="0">
                  <a:solidFill>
                    <a:schemeClr val="bg2"/>
                  </a:solidFill>
                </a:rPr>
                <a:t>nd</a:t>
              </a:r>
              <a:r>
                <a:rPr lang="en-US" sz="1100" dirty="0" smtClean="0">
                  <a:solidFill>
                    <a:schemeClr val="bg2"/>
                  </a:solidFill>
                </a:rPr>
                <a:t> </a:t>
              </a:r>
              <a:r>
                <a:rPr lang="ru-RU" sz="1100" dirty="0" smtClean="0">
                  <a:solidFill>
                    <a:schemeClr val="bg2"/>
                  </a:solidFill>
                </a:rPr>
                <a:t> </a:t>
              </a:r>
              <a:r>
                <a:rPr lang="en-US" sz="1100" dirty="0" err="1" smtClean="0">
                  <a:solidFill>
                    <a:schemeClr val="bg2"/>
                  </a:solidFill>
                </a:rPr>
                <a:t>Khutorskaya</a:t>
              </a:r>
              <a:r>
                <a:rPr lang="ru-RU" sz="1100" dirty="0" smtClean="0">
                  <a:solidFill>
                    <a:schemeClr val="bg2"/>
                  </a:solidFill>
                </a:rPr>
                <a:t>, 38А</a:t>
              </a:r>
              <a:r>
                <a:rPr lang="ru-RU" sz="1100" dirty="0">
                  <a:solidFill>
                    <a:schemeClr val="bg2"/>
                  </a:solidFill>
                </a:rPr>
                <a:t>, </a:t>
              </a:r>
              <a:r>
                <a:rPr lang="en-US" sz="1100" dirty="0" smtClean="0">
                  <a:solidFill>
                    <a:schemeClr val="bg2"/>
                  </a:solidFill>
                </a:rPr>
                <a:t>building</a:t>
              </a:r>
              <a:r>
                <a:rPr lang="ru-RU" sz="1100" dirty="0" smtClean="0">
                  <a:solidFill>
                    <a:schemeClr val="bg2"/>
                  </a:solidFill>
                </a:rPr>
                <a:t> </a:t>
              </a:r>
              <a:r>
                <a:rPr lang="ru-RU" sz="1100" dirty="0">
                  <a:solidFill>
                    <a:schemeClr val="bg2"/>
                  </a:solidFill>
                </a:rPr>
                <a:t>14		        </a:t>
              </a:r>
              <a:r>
                <a:rPr lang="en-US" sz="1100" dirty="0">
                  <a:solidFill>
                    <a:schemeClr val="bg2"/>
                  </a:solidFill>
                </a:rPr>
                <a:t>E-mail</a:t>
              </a:r>
              <a:r>
                <a:rPr lang="ru-RU" sz="1100" dirty="0">
                  <a:solidFill>
                    <a:schemeClr val="bg2"/>
                  </a:solidFill>
                </a:rPr>
                <a:t>: </a:t>
              </a:r>
              <a:r>
                <a:rPr lang="en-US" sz="1100" dirty="0">
                  <a:solidFill>
                    <a:schemeClr val="bg2"/>
                  </a:solidFill>
                  <a:hlinkClick r:id="rId4"/>
                </a:rPr>
                <a:t>info@anpcons.ru</a:t>
              </a:r>
              <a:r>
                <a:rPr lang="ru-RU" sz="1100" dirty="0">
                  <a:solidFill>
                    <a:schemeClr val="bg2"/>
                  </a:solidFill>
                </a:rPr>
                <a:t> </a:t>
              </a:r>
            </a:p>
          </p:txBody>
        </p:sp>
        <p:cxnSp>
          <p:nvCxnSpPr>
            <p:cNvPr id="17" name="Прямая соединительная линия 6"/>
            <p:cNvCxnSpPr>
              <a:cxnSpLocks noChangeShapeType="1"/>
            </p:cNvCxnSpPr>
            <p:nvPr/>
          </p:nvCxnSpPr>
          <p:spPr bwMode="auto">
            <a:xfrm>
              <a:off x="5350272" y="9258585"/>
              <a:ext cx="7654528" cy="0"/>
            </a:xfrm>
            <a:prstGeom prst="line">
              <a:avLst/>
            </a:prstGeom>
            <a:noFill/>
            <a:ln w="12700" algn="ctr">
              <a:solidFill>
                <a:schemeClr val="bg2"/>
              </a:solidFill>
              <a:miter lim="0"/>
              <a:headEnd/>
              <a:tailEnd/>
            </a:ln>
            <a:effectLst/>
          </p:spPr>
        </p:cxnSp>
      </p:gr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28575" y="265113"/>
            <a:ext cx="12946063" cy="1525587"/>
          </a:xfrm>
          <a:solidFill>
            <a:srgbClr val="333348"/>
          </a:solidFill>
          <a:ln>
            <a:solidFill>
              <a:srgbClr val="102729"/>
            </a:solidFill>
          </a:ln>
        </p:spPr>
        <p:txBody>
          <a:bodyPr anchor="ctr"/>
          <a:lstStyle/>
          <a:p>
            <a:pPr algn="ctr" eaLnBrk="1"/>
            <a:r>
              <a:rPr lang="en-US" dirty="0" smtClean="0">
                <a:solidFill>
                  <a:srgbClr val="FFFFFF"/>
                </a:solidFill>
              </a:rPr>
              <a:t>Our fees for accounting and compliance services</a:t>
            </a:r>
            <a:endParaRPr lang="ru-RU" dirty="0" smtClean="0"/>
          </a:p>
        </p:txBody>
      </p:sp>
      <p:graphicFrame>
        <p:nvGraphicFramePr>
          <p:cNvPr id="20483" name="Group 3"/>
          <p:cNvGraphicFramePr>
            <a:graphicFrameLocks noGrp="1"/>
          </p:cNvGraphicFramePr>
          <p:nvPr>
            <p:extLst>
              <p:ext uri="{D42A27DB-BD31-4B8C-83A1-F6EECF244321}">
                <p14:modId xmlns:p14="http://schemas.microsoft.com/office/powerpoint/2010/main" val="3419032860"/>
              </p:ext>
            </p:extLst>
          </p:nvPr>
        </p:nvGraphicFramePr>
        <p:xfrm>
          <a:off x="2003810" y="2284512"/>
          <a:ext cx="8489950" cy="5798505"/>
        </p:xfrm>
        <a:graphic>
          <a:graphicData uri="http://schemas.openxmlformats.org/drawingml/2006/table">
            <a:tbl>
              <a:tblPr/>
              <a:tblGrid>
                <a:gridCol w="4244975"/>
                <a:gridCol w="4244975"/>
              </a:tblGrid>
              <a:tr h="963613">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FF"/>
                          </a:solidFill>
                          <a:effectLst>
                            <a:outerShdw blurRad="38100" dist="38100" dir="2700000" algn="tl">
                              <a:srgbClr val="000000"/>
                            </a:outerShdw>
                          </a:effectLst>
                          <a:latin typeface="Times New Roman" pitchFamily="18" charset="0"/>
                          <a:cs typeface="Times New Roman" pitchFamily="18" charset="0"/>
                          <a:sym typeface="Times New Roman" pitchFamily="18" charset="0"/>
                        </a:rPr>
                        <a:t>Number of transactions</a:t>
                      </a:r>
                      <a:endParaRPr kumimoji="0" lang="ru-RU" sz="2800" b="1" i="0" u="none" strike="noStrike" cap="none" normalizeH="0" baseline="0" dirty="0" smtClean="0">
                        <a:ln>
                          <a:noFill/>
                        </a:ln>
                        <a:solidFill>
                          <a:srgbClr val="FFFFFF"/>
                        </a:solidFill>
                        <a:effectLst>
                          <a:outerShdw blurRad="38100" dist="38100" dir="2700000" algn="tl">
                            <a:srgbClr val="000000"/>
                          </a:outerShdw>
                        </a:effectLst>
                        <a:latin typeface="Helvetica Light" charset="0"/>
                        <a:ea typeface="Helvetica Light" charset="0"/>
                        <a:cs typeface="Helvetica Light" charset="0"/>
                        <a:sym typeface="Helvetica Light" charset="0"/>
                      </a:endParaRPr>
                    </a:p>
                  </a:txBody>
                  <a:tcPr marL="63500" marR="63500" marT="63500" marB="63500" anchor="ctr" horzOverflow="overflow">
                    <a:lnL w="38100" cap="flat" cmpd="sng" algn="ctr">
                      <a:solidFill>
                        <a:srgbClr val="133C73"/>
                      </a:solidFill>
                      <a:prstDash val="solid"/>
                      <a:miter lim="0"/>
                      <a:headEnd type="none" w="med" len="med"/>
                      <a:tailEnd type="none" w="med" len="med"/>
                    </a:lnL>
                    <a:lnR w="38100" cap="flat" cmpd="sng" algn="ctr">
                      <a:solidFill>
                        <a:srgbClr val="133C73"/>
                      </a:solidFill>
                      <a:prstDash val="solid"/>
                      <a:miter lim="0"/>
                      <a:headEnd type="none" w="med" len="med"/>
                      <a:tailEnd type="none" w="med" len="med"/>
                    </a:lnR>
                    <a:lnT w="38100" cap="flat" cmpd="sng" algn="ctr">
                      <a:solidFill>
                        <a:srgbClr val="133C73"/>
                      </a:solidFill>
                      <a:prstDash val="solid"/>
                      <a:miter lim="0"/>
                      <a:headEnd type="none" w="med" len="med"/>
                      <a:tailEnd type="none" w="med" len="med"/>
                    </a:lnT>
                    <a:lnB w="38100" cap="flat" cmpd="sng" algn="ctr">
                      <a:solidFill>
                        <a:srgbClr val="133C73"/>
                      </a:solidFill>
                      <a:prstDash val="solid"/>
                      <a:miter lim="0"/>
                      <a:headEnd type="none" w="med" len="med"/>
                      <a:tailEnd type="none" w="med" len="med"/>
                    </a:lnB>
                    <a:lnTlToBr>
                      <a:noFill/>
                    </a:lnTlToBr>
                    <a:lnBlToTr>
                      <a:noFill/>
                    </a:lnBlToTr>
                    <a:solidFill>
                      <a:srgbClr val="4F5067"/>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FF"/>
                          </a:solidFill>
                          <a:effectLst>
                            <a:outerShdw blurRad="38100" dist="38100" dir="2700000" algn="tl">
                              <a:srgbClr val="000000"/>
                            </a:outerShdw>
                          </a:effectLst>
                          <a:latin typeface="Times New Roman" pitchFamily="18" charset="0"/>
                          <a:cs typeface="Times New Roman" pitchFamily="18" charset="0"/>
                          <a:sym typeface="Times New Roman" pitchFamily="18" charset="0"/>
                        </a:rPr>
                        <a:t>Our fees</a:t>
                      </a:r>
                      <a:endParaRPr kumimoji="0" lang="ru-RU" sz="2600" b="1" i="0" u="none" strike="noStrike" cap="none" normalizeH="0" baseline="0" dirty="0" smtClean="0">
                        <a:ln>
                          <a:noFill/>
                        </a:ln>
                        <a:solidFill>
                          <a:srgbClr val="FFFFFF"/>
                        </a:solidFill>
                        <a:effectLst>
                          <a:outerShdw blurRad="38100" dist="38100" dir="2700000" algn="tl">
                            <a:srgbClr val="000000"/>
                          </a:outerShdw>
                        </a:effectLst>
                        <a:latin typeface="Helvetica Light" charset="0"/>
                        <a:ea typeface="Helvetica Light" charset="0"/>
                        <a:cs typeface="Helvetica Light" charset="0"/>
                        <a:sym typeface="Helvetica Light" charset="0"/>
                      </a:endParaRPr>
                    </a:p>
                  </a:txBody>
                  <a:tcPr marL="63500" marR="63500" marT="63500" marB="63500" anchor="ctr" horzOverflow="overflow">
                    <a:lnL w="38100" cap="flat" cmpd="sng" algn="ctr">
                      <a:solidFill>
                        <a:srgbClr val="133C73"/>
                      </a:solidFill>
                      <a:prstDash val="solid"/>
                      <a:miter lim="0"/>
                      <a:headEnd type="none" w="med" len="med"/>
                      <a:tailEnd type="none" w="med" len="med"/>
                    </a:lnL>
                    <a:lnR w="38100" cap="flat" cmpd="sng" algn="ctr">
                      <a:solidFill>
                        <a:srgbClr val="133C73"/>
                      </a:solidFill>
                      <a:prstDash val="solid"/>
                      <a:miter lim="0"/>
                      <a:headEnd type="none" w="med" len="med"/>
                      <a:tailEnd type="none" w="med" len="med"/>
                    </a:lnR>
                    <a:lnT w="38100" cap="flat" cmpd="sng" algn="ctr">
                      <a:solidFill>
                        <a:srgbClr val="133C73"/>
                      </a:solidFill>
                      <a:prstDash val="solid"/>
                      <a:miter lim="0"/>
                      <a:headEnd type="none" w="med" len="med"/>
                      <a:tailEnd type="none" w="med" len="med"/>
                    </a:lnT>
                    <a:lnB w="38100" cap="flat" cmpd="sng" algn="ctr">
                      <a:solidFill>
                        <a:srgbClr val="133C73"/>
                      </a:solidFill>
                      <a:prstDash val="solid"/>
                      <a:miter lim="0"/>
                      <a:headEnd type="none" w="med" len="med"/>
                      <a:tailEnd type="none" w="med" len="med"/>
                    </a:lnB>
                    <a:lnTlToBr>
                      <a:noFill/>
                    </a:lnTlToBr>
                    <a:lnBlToTr>
                      <a:noFill/>
                    </a:lnBlToTr>
                    <a:solidFill>
                      <a:srgbClr val="4F5067"/>
                    </a:solidFill>
                  </a:tcPr>
                </a:tc>
              </a:tr>
              <a:tr h="963613">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Zero transactions (quarter</a:t>
                      </a:r>
                      <a:r>
                        <a:rPr kumimoji="0" lang="ru-RU" sz="28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a:t>
                      </a:r>
                      <a:endParaRPr kumimoji="0" lang="ru-RU" sz="28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endParaRPr>
                    </a:p>
                  </a:txBody>
                  <a:tcPr marL="63500" marR="63500" marT="63500" marB="63500" anchor="ctr" horzOverflow="overflow">
                    <a:lnL w="38100" cap="flat" cmpd="sng" algn="ctr">
                      <a:solidFill>
                        <a:srgbClr val="133C73"/>
                      </a:solidFill>
                      <a:prstDash val="solid"/>
                      <a:miter lim="0"/>
                      <a:headEnd type="none" w="med" len="med"/>
                      <a:tailEnd type="none" w="med" len="med"/>
                    </a:lnL>
                    <a:lnR w="38100" cap="flat" cmpd="sng" algn="ctr">
                      <a:solidFill>
                        <a:srgbClr val="133C73"/>
                      </a:solidFill>
                      <a:prstDash val="solid"/>
                      <a:miter lim="0"/>
                      <a:headEnd type="none" w="med" len="med"/>
                      <a:tailEnd type="none" w="med" len="med"/>
                    </a:lnR>
                    <a:lnT w="38100" cap="flat" cmpd="sng" algn="ctr">
                      <a:solidFill>
                        <a:srgbClr val="133C73"/>
                      </a:solidFill>
                      <a:prstDash val="solid"/>
                      <a:miter lim="0"/>
                      <a:headEnd type="none" w="med" len="med"/>
                      <a:tailEnd type="none" w="med" len="med"/>
                    </a:lnT>
                    <a:lnB w="38100" cap="flat" cmpd="sng" algn="ctr">
                      <a:solidFill>
                        <a:srgbClr val="133C73"/>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68</a:t>
                      </a:r>
                      <a:r>
                        <a:rPr kumimoji="0" lang="ru-RU" sz="30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 000 </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RUR</a:t>
                      </a:r>
                      <a:r>
                        <a:rPr kumimoji="0" lang="ru-RU" sz="30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quarter</a:t>
                      </a:r>
                      <a:endParaRPr kumimoji="0" lang="ru-RU" sz="26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endParaRPr>
                    </a:p>
                  </a:txBody>
                  <a:tcPr marL="63500" marR="63500" marT="63500" marB="63500" anchor="ctr" horzOverflow="overflow">
                    <a:lnL w="38100" cap="flat" cmpd="sng" algn="ctr">
                      <a:solidFill>
                        <a:srgbClr val="133C73"/>
                      </a:solidFill>
                      <a:prstDash val="solid"/>
                      <a:miter lim="0"/>
                      <a:headEnd type="none" w="med" len="med"/>
                      <a:tailEnd type="none" w="med" len="med"/>
                    </a:lnL>
                    <a:lnR w="38100" cap="flat" cmpd="sng" algn="ctr">
                      <a:solidFill>
                        <a:srgbClr val="133C73"/>
                      </a:solidFill>
                      <a:prstDash val="solid"/>
                      <a:miter lim="0"/>
                      <a:headEnd type="none" w="med" len="med"/>
                      <a:tailEnd type="none" w="med" len="med"/>
                    </a:lnR>
                    <a:lnT w="38100" cap="flat" cmpd="sng" algn="ctr">
                      <a:solidFill>
                        <a:srgbClr val="133C73"/>
                      </a:solidFill>
                      <a:prstDash val="solid"/>
                      <a:miter lim="0"/>
                      <a:headEnd type="none" w="med" len="med"/>
                      <a:tailEnd type="none" w="med" len="med"/>
                    </a:lnT>
                    <a:lnB w="38100" cap="flat" cmpd="sng" algn="ctr">
                      <a:solidFill>
                        <a:srgbClr val="133C73"/>
                      </a:solidFill>
                      <a:prstDash val="solid"/>
                      <a:miter lim="0"/>
                      <a:headEnd type="none" w="med" len="med"/>
                      <a:tailEnd type="none" w="med" len="med"/>
                    </a:lnB>
                    <a:lnTlToBr>
                      <a:noFill/>
                    </a:lnTlToBr>
                    <a:lnBlToTr>
                      <a:noFill/>
                    </a:lnBlToTr>
                    <a:solidFill>
                      <a:srgbClr val="FFFFFF"/>
                    </a:solidFill>
                  </a:tcPr>
                </a:tc>
              </a:tr>
              <a:tr h="963613">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Zero transactions (year-end</a:t>
                      </a:r>
                      <a:r>
                        <a:rPr kumimoji="0" lang="ru-RU" sz="28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a:t>
                      </a:r>
                      <a:endParaRPr kumimoji="0" lang="ru-RU" sz="28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endParaRPr>
                    </a:p>
                  </a:txBody>
                  <a:tcPr marL="63500" marR="63500" marT="63500" marB="63500" anchor="ctr" horzOverflow="overflow">
                    <a:lnL w="38100" cap="flat" cmpd="sng" algn="ctr">
                      <a:solidFill>
                        <a:srgbClr val="133C73"/>
                      </a:solidFill>
                      <a:prstDash val="solid"/>
                      <a:miter lim="0"/>
                      <a:headEnd type="none" w="med" len="med"/>
                      <a:tailEnd type="none" w="med" len="med"/>
                    </a:lnL>
                    <a:lnR w="38100" cap="flat" cmpd="sng" algn="ctr">
                      <a:solidFill>
                        <a:srgbClr val="133C73"/>
                      </a:solidFill>
                      <a:prstDash val="solid"/>
                      <a:miter lim="0"/>
                      <a:headEnd type="none" w="med" len="med"/>
                      <a:tailEnd type="none" w="med" len="med"/>
                    </a:lnR>
                    <a:lnT w="38100" cap="flat" cmpd="sng" algn="ctr">
                      <a:solidFill>
                        <a:srgbClr val="133C73"/>
                      </a:solidFill>
                      <a:prstDash val="solid"/>
                      <a:miter lim="0"/>
                      <a:headEnd type="none" w="med" len="med"/>
                      <a:tailEnd type="none" w="med" len="med"/>
                    </a:lnT>
                    <a:lnB w="38100" cap="flat" cmpd="sng" algn="ctr">
                      <a:solidFill>
                        <a:srgbClr val="133C73"/>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97</a:t>
                      </a:r>
                      <a:r>
                        <a:rPr kumimoji="0" lang="ru-RU" sz="30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 000 </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RUR</a:t>
                      </a:r>
                      <a:r>
                        <a:rPr kumimoji="0" lang="ru-RU" sz="30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year end</a:t>
                      </a:r>
                      <a:endParaRPr kumimoji="0" lang="ru-RU" sz="26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endParaRPr>
                    </a:p>
                  </a:txBody>
                  <a:tcPr marL="63500" marR="63500" marT="63500" marB="63500" anchor="ctr" horzOverflow="overflow">
                    <a:lnL w="38100" cap="flat" cmpd="sng" algn="ctr">
                      <a:solidFill>
                        <a:srgbClr val="133C73"/>
                      </a:solidFill>
                      <a:prstDash val="solid"/>
                      <a:miter lim="0"/>
                      <a:headEnd type="none" w="med" len="med"/>
                      <a:tailEnd type="none" w="med" len="med"/>
                    </a:lnL>
                    <a:lnR w="38100" cap="flat" cmpd="sng" algn="ctr">
                      <a:solidFill>
                        <a:srgbClr val="133C73"/>
                      </a:solidFill>
                      <a:prstDash val="solid"/>
                      <a:miter lim="0"/>
                      <a:headEnd type="none" w="med" len="med"/>
                      <a:tailEnd type="none" w="med" len="med"/>
                    </a:lnR>
                    <a:lnT w="38100" cap="flat" cmpd="sng" algn="ctr">
                      <a:solidFill>
                        <a:srgbClr val="133C73"/>
                      </a:solidFill>
                      <a:prstDash val="solid"/>
                      <a:miter lim="0"/>
                      <a:headEnd type="none" w="med" len="med"/>
                      <a:tailEnd type="none" w="med" len="med"/>
                    </a:lnT>
                    <a:lnB w="38100" cap="flat" cmpd="sng" algn="ctr">
                      <a:solidFill>
                        <a:srgbClr val="133C73"/>
                      </a:solidFill>
                      <a:prstDash val="solid"/>
                      <a:miter lim="0"/>
                      <a:headEnd type="none" w="med" len="med"/>
                      <a:tailEnd type="none" w="med" len="med"/>
                    </a:lnB>
                    <a:lnTlToBr>
                      <a:noFill/>
                    </a:lnTlToBr>
                    <a:lnBlToTr>
                      <a:noFill/>
                    </a:lnBlToTr>
                    <a:solidFill>
                      <a:srgbClr val="FFFFFF"/>
                    </a:solidFill>
                  </a:tcPr>
                </a:tc>
              </a:tr>
              <a:tr h="963613">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Up to</a:t>
                      </a:r>
                      <a:r>
                        <a:rPr kumimoji="0" lang="ru-RU" sz="28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 20 </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transactions/month</a:t>
                      </a:r>
                      <a:endParaRPr kumimoji="0" lang="ru-RU" sz="28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endParaRPr>
                    </a:p>
                  </a:txBody>
                  <a:tcPr marL="63500" marR="63500" marT="63500" marB="63500" anchor="ctr" horzOverflow="overflow">
                    <a:lnL w="38100" cap="flat" cmpd="sng" algn="ctr">
                      <a:solidFill>
                        <a:srgbClr val="133C73"/>
                      </a:solidFill>
                      <a:prstDash val="solid"/>
                      <a:miter lim="0"/>
                      <a:headEnd type="none" w="med" len="med"/>
                      <a:tailEnd type="none" w="med" len="med"/>
                    </a:lnL>
                    <a:lnR w="38100" cap="flat" cmpd="sng" algn="ctr">
                      <a:solidFill>
                        <a:srgbClr val="133C73"/>
                      </a:solidFill>
                      <a:prstDash val="solid"/>
                      <a:miter lim="0"/>
                      <a:headEnd type="none" w="med" len="med"/>
                      <a:tailEnd type="none" w="med" len="med"/>
                    </a:lnR>
                    <a:lnT w="38100" cap="flat" cmpd="sng" algn="ctr">
                      <a:solidFill>
                        <a:srgbClr val="133C73"/>
                      </a:solidFill>
                      <a:prstDash val="solid"/>
                      <a:miter lim="0"/>
                      <a:headEnd type="none" w="med" len="med"/>
                      <a:tailEnd type="none" w="med" len="med"/>
                    </a:lnT>
                    <a:lnB w="38100" cap="flat" cmpd="sng" algn="ctr">
                      <a:solidFill>
                        <a:srgbClr val="133C73"/>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38</a:t>
                      </a:r>
                      <a:r>
                        <a:rPr kumimoji="0" lang="ru-RU" sz="28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 000 </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RUR</a:t>
                      </a:r>
                      <a:r>
                        <a:rPr kumimoji="0" lang="ru-RU" sz="28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month</a:t>
                      </a:r>
                      <a:endParaRPr kumimoji="0" lang="ru-RU" sz="26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endParaRPr>
                    </a:p>
                  </a:txBody>
                  <a:tcPr marL="63500" marR="63500" marT="63500" marB="63500" anchor="ctr" horzOverflow="overflow">
                    <a:lnL w="38100" cap="flat" cmpd="sng" algn="ctr">
                      <a:solidFill>
                        <a:srgbClr val="133C73"/>
                      </a:solidFill>
                      <a:prstDash val="solid"/>
                      <a:miter lim="0"/>
                      <a:headEnd type="none" w="med" len="med"/>
                      <a:tailEnd type="none" w="med" len="med"/>
                    </a:lnL>
                    <a:lnR w="38100" cap="flat" cmpd="sng" algn="ctr">
                      <a:solidFill>
                        <a:srgbClr val="133C73"/>
                      </a:solidFill>
                      <a:prstDash val="solid"/>
                      <a:miter lim="0"/>
                      <a:headEnd type="none" w="med" len="med"/>
                      <a:tailEnd type="none" w="med" len="med"/>
                    </a:lnR>
                    <a:lnT w="38100" cap="flat" cmpd="sng" algn="ctr">
                      <a:solidFill>
                        <a:srgbClr val="133C73"/>
                      </a:solidFill>
                      <a:prstDash val="solid"/>
                      <a:miter lim="0"/>
                      <a:headEnd type="none" w="med" len="med"/>
                      <a:tailEnd type="none" w="med" len="med"/>
                    </a:lnT>
                    <a:lnB w="38100" cap="flat" cmpd="sng" algn="ctr">
                      <a:solidFill>
                        <a:srgbClr val="133C73"/>
                      </a:solidFill>
                      <a:prstDash val="solid"/>
                      <a:miter lim="0"/>
                      <a:headEnd type="none" w="med" len="med"/>
                      <a:tailEnd type="none" w="med" len="med"/>
                    </a:lnB>
                    <a:lnTlToBr>
                      <a:noFill/>
                    </a:lnTlToBr>
                    <a:lnBlToTr>
                      <a:noFill/>
                    </a:lnBlToTr>
                    <a:solidFill>
                      <a:srgbClr val="FFFFFF"/>
                    </a:solidFill>
                  </a:tcPr>
                </a:tc>
              </a:tr>
              <a:tr h="963613">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21 </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a:t>
                      </a:r>
                      <a:r>
                        <a:rPr kumimoji="0" lang="ru-RU" sz="28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 100 </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transactions/month</a:t>
                      </a:r>
                      <a:r>
                        <a:rPr kumimoji="0" lang="ru-RU" sz="28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 </a:t>
                      </a:r>
                      <a:endParaRPr kumimoji="0" lang="ru-RU" sz="28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endParaRPr>
                    </a:p>
                  </a:txBody>
                  <a:tcPr marL="63500" marR="63500" marT="63500" marB="63500" anchor="ctr" horzOverflow="overflow">
                    <a:lnL w="38100" cap="flat" cmpd="sng" algn="ctr">
                      <a:solidFill>
                        <a:srgbClr val="133C73"/>
                      </a:solidFill>
                      <a:prstDash val="solid"/>
                      <a:miter lim="0"/>
                      <a:headEnd type="none" w="med" len="med"/>
                      <a:tailEnd type="none" w="med" len="med"/>
                    </a:lnL>
                    <a:lnR w="38100" cap="flat" cmpd="sng" algn="ctr">
                      <a:solidFill>
                        <a:srgbClr val="133C73"/>
                      </a:solidFill>
                      <a:prstDash val="solid"/>
                      <a:miter lim="0"/>
                      <a:headEnd type="none" w="med" len="med"/>
                      <a:tailEnd type="none" w="med" len="med"/>
                    </a:lnR>
                    <a:lnT w="38100" cap="flat" cmpd="sng" algn="ctr">
                      <a:solidFill>
                        <a:srgbClr val="133C73"/>
                      </a:solidFill>
                      <a:prstDash val="solid"/>
                      <a:miter lim="0"/>
                      <a:headEnd type="none" w="med" len="med"/>
                      <a:tailEnd type="none" w="med" len="med"/>
                    </a:lnT>
                    <a:lnB w="38100" cap="flat" cmpd="sng" algn="ctr">
                      <a:solidFill>
                        <a:srgbClr val="133C73"/>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60</a:t>
                      </a:r>
                      <a:r>
                        <a:rPr kumimoji="0" lang="ru-RU" sz="28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 000 </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RUR</a:t>
                      </a:r>
                      <a:r>
                        <a:rPr kumimoji="0" lang="ru-RU" sz="28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month</a:t>
                      </a:r>
                      <a:endParaRPr kumimoji="0" lang="ru-RU" sz="26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endParaRPr>
                    </a:p>
                  </a:txBody>
                  <a:tcPr marL="63500" marR="63500" marT="63500" marB="63500" anchor="ctr" horzOverflow="overflow">
                    <a:lnL w="38100" cap="flat" cmpd="sng" algn="ctr">
                      <a:solidFill>
                        <a:srgbClr val="133C73"/>
                      </a:solidFill>
                      <a:prstDash val="solid"/>
                      <a:miter lim="0"/>
                      <a:headEnd type="none" w="med" len="med"/>
                      <a:tailEnd type="none" w="med" len="med"/>
                    </a:lnL>
                    <a:lnR w="38100" cap="flat" cmpd="sng" algn="ctr">
                      <a:solidFill>
                        <a:srgbClr val="133C73"/>
                      </a:solidFill>
                      <a:prstDash val="solid"/>
                      <a:miter lim="0"/>
                      <a:headEnd type="none" w="med" len="med"/>
                      <a:tailEnd type="none" w="med" len="med"/>
                    </a:lnR>
                    <a:lnT w="38100" cap="flat" cmpd="sng" algn="ctr">
                      <a:solidFill>
                        <a:srgbClr val="133C73"/>
                      </a:solidFill>
                      <a:prstDash val="solid"/>
                      <a:miter lim="0"/>
                      <a:headEnd type="none" w="med" len="med"/>
                      <a:tailEnd type="none" w="med" len="med"/>
                    </a:lnT>
                    <a:lnB w="38100" cap="flat" cmpd="sng" algn="ctr">
                      <a:solidFill>
                        <a:srgbClr val="133C73"/>
                      </a:solidFill>
                      <a:prstDash val="solid"/>
                      <a:miter lim="0"/>
                      <a:headEnd type="none" w="med" len="med"/>
                      <a:tailEnd type="none" w="med" len="med"/>
                    </a:lnB>
                    <a:lnTlToBr>
                      <a:noFill/>
                    </a:lnTlToBr>
                    <a:lnBlToTr>
                      <a:noFill/>
                    </a:lnBlToTr>
                    <a:solidFill>
                      <a:srgbClr val="FFFFFF"/>
                    </a:solidFill>
                  </a:tcPr>
                </a:tc>
              </a:tr>
              <a:tr h="963613">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More than</a:t>
                      </a:r>
                      <a:r>
                        <a:rPr kumimoji="0" lang="ru-RU" sz="28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 10</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0</a:t>
                      </a:r>
                      <a:r>
                        <a:rPr kumimoji="0" lang="ru-RU" sz="28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 </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transactions/month</a:t>
                      </a:r>
                      <a:endParaRPr kumimoji="0" lang="ru-RU" sz="28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endParaRPr>
                    </a:p>
                  </a:txBody>
                  <a:tcPr marL="63500" marR="63500" marT="63500" marB="63500" anchor="ctr" horzOverflow="overflow">
                    <a:lnL w="38100" cap="flat" cmpd="sng" algn="ctr">
                      <a:solidFill>
                        <a:srgbClr val="133C73"/>
                      </a:solidFill>
                      <a:prstDash val="solid"/>
                      <a:miter lim="0"/>
                      <a:headEnd type="none" w="med" len="med"/>
                      <a:tailEnd type="none" w="med" len="med"/>
                    </a:lnL>
                    <a:lnR w="38100" cap="flat" cmpd="sng" algn="ctr">
                      <a:solidFill>
                        <a:srgbClr val="133C73"/>
                      </a:solidFill>
                      <a:prstDash val="solid"/>
                      <a:miter lim="0"/>
                      <a:headEnd type="none" w="med" len="med"/>
                      <a:tailEnd type="none" w="med" len="med"/>
                    </a:lnR>
                    <a:lnT w="38100" cap="flat" cmpd="sng" algn="ctr">
                      <a:solidFill>
                        <a:srgbClr val="133C73"/>
                      </a:solidFill>
                      <a:prstDash val="solid"/>
                      <a:miter lim="0"/>
                      <a:headEnd type="none" w="med" len="med"/>
                      <a:tailEnd type="none" w="med" len="med"/>
                    </a:lnT>
                    <a:lnB w="38100" cap="flat" cmpd="sng" algn="ctr">
                      <a:solidFill>
                        <a:srgbClr val="133C73"/>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mn-ea"/>
                          <a:cs typeface="Times New Roman" pitchFamily="18" charset="0"/>
                          <a:sym typeface="Times New Roman" pitchFamily="18" charset="0"/>
                        </a:rPr>
                        <a:t>To be agreed separately</a:t>
                      </a:r>
                      <a:endParaRPr kumimoji="0" lang="ru-RU" sz="26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endParaRPr>
                    </a:p>
                  </a:txBody>
                  <a:tcPr marL="63500" marR="63500" marT="63500" marB="63500" anchor="ctr" horzOverflow="overflow">
                    <a:lnL w="38100" cap="flat" cmpd="sng" algn="ctr">
                      <a:solidFill>
                        <a:srgbClr val="133C73"/>
                      </a:solidFill>
                      <a:prstDash val="solid"/>
                      <a:miter lim="0"/>
                      <a:headEnd type="none" w="med" len="med"/>
                      <a:tailEnd type="none" w="med" len="med"/>
                    </a:lnL>
                    <a:lnR w="38100" cap="flat" cmpd="sng" algn="ctr">
                      <a:solidFill>
                        <a:srgbClr val="133C73"/>
                      </a:solidFill>
                      <a:prstDash val="solid"/>
                      <a:miter lim="0"/>
                      <a:headEnd type="none" w="med" len="med"/>
                      <a:tailEnd type="none" w="med" len="med"/>
                    </a:lnR>
                    <a:lnT w="38100" cap="flat" cmpd="sng" algn="ctr">
                      <a:solidFill>
                        <a:srgbClr val="133C73"/>
                      </a:solidFill>
                      <a:prstDash val="solid"/>
                      <a:miter lim="0"/>
                      <a:headEnd type="none" w="med" len="med"/>
                      <a:tailEnd type="none" w="med" len="med"/>
                    </a:lnT>
                    <a:lnB w="38100" cap="flat" cmpd="sng" algn="ctr">
                      <a:solidFill>
                        <a:srgbClr val="133C73"/>
                      </a:solidFill>
                      <a:prstDash val="solid"/>
                      <a:miter lim="0"/>
                      <a:headEnd type="none" w="med" len="med"/>
                      <a:tailEnd type="none" w="med" len="med"/>
                    </a:lnB>
                    <a:lnTlToBr>
                      <a:noFill/>
                    </a:lnTlToBr>
                    <a:lnBlToTr>
                      <a:noFill/>
                    </a:lnBlToTr>
                    <a:solidFill>
                      <a:srgbClr val="FFFFFF"/>
                    </a:solidFill>
                  </a:tcPr>
                </a:tc>
              </a:tr>
            </a:tbl>
          </a:graphicData>
        </a:graphic>
      </p:graphicFrame>
      <p:grpSp>
        <p:nvGrpSpPr>
          <p:cNvPr id="9" name="Группа 3"/>
          <p:cNvGrpSpPr>
            <a:grpSpLocks/>
          </p:cNvGrpSpPr>
          <p:nvPr/>
        </p:nvGrpSpPr>
        <p:grpSpPr bwMode="auto">
          <a:xfrm>
            <a:off x="5326063" y="9062020"/>
            <a:ext cx="7654925" cy="495300"/>
            <a:chOff x="5350272" y="9258585"/>
            <a:chExt cx="7654528" cy="495015"/>
          </a:xfrm>
        </p:grpSpPr>
        <p:pic>
          <p:nvPicPr>
            <p:cNvPr id="10" name="Picture 2"/>
            <p:cNvPicPr>
              <a:picLocks noChangeAspect="1" noChangeArrowheads="1"/>
            </p:cNvPicPr>
            <p:nvPr/>
          </p:nvPicPr>
          <p:blipFill>
            <a:blip r:embed="rId3" cstate="print"/>
            <a:srcRect l="12500" t="20213" r="70625" b="67021"/>
            <a:stretch>
              <a:fillRect/>
            </a:stretch>
          </p:blipFill>
          <p:spPr bwMode="auto">
            <a:xfrm>
              <a:off x="5350272" y="9343522"/>
              <a:ext cx="922674" cy="410078"/>
            </a:xfrm>
            <a:prstGeom prst="rect">
              <a:avLst/>
            </a:prstGeom>
            <a:noFill/>
            <a:ln w="9525">
              <a:noFill/>
              <a:miter lim="800000"/>
              <a:headEnd/>
              <a:tailEnd/>
            </a:ln>
          </p:spPr>
        </p:pic>
        <p:sp>
          <p:nvSpPr>
            <p:cNvPr id="11" name="Прямоугольник 5"/>
            <p:cNvSpPr>
              <a:spLocks noChangeArrowheads="1"/>
            </p:cNvSpPr>
            <p:nvPr/>
          </p:nvSpPr>
          <p:spPr bwMode="auto">
            <a:xfrm>
              <a:off x="6272946" y="9292998"/>
              <a:ext cx="6731853" cy="430887"/>
            </a:xfrm>
            <a:prstGeom prst="rect">
              <a:avLst/>
            </a:prstGeom>
            <a:noFill/>
            <a:ln w="9525">
              <a:noFill/>
              <a:miter lim="800000"/>
              <a:headEnd/>
              <a:tailEnd/>
            </a:ln>
          </p:spPr>
          <p:txBody>
            <a:bodyPr>
              <a:spAutoFit/>
            </a:bodyPr>
            <a:lstStyle/>
            <a:p>
              <a:pPr algn="l"/>
              <a:r>
                <a:rPr lang="en-US" sz="1100" dirty="0" smtClean="0">
                  <a:solidFill>
                    <a:schemeClr val="bg2"/>
                  </a:solidFill>
                </a:rPr>
                <a:t>LLC</a:t>
              </a:r>
              <a:r>
                <a:rPr lang="ru-RU" sz="1100" dirty="0" smtClean="0">
                  <a:solidFill>
                    <a:schemeClr val="bg2"/>
                  </a:solidFill>
                </a:rPr>
                <a:t>  «</a:t>
              </a:r>
              <a:r>
                <a:rPr lang="en-US" sz="1100" dirty="0" smtClean="0">
                  <a:solidFill>
                    <a:schemeClr val="bg2"/>
                  </a:solidFill>
                </a:rPr>
                <a:t>ANP consulting</a:t>
              </a:r>
              <a:r>
                <a:rPr lang="ru-RU" sz="1100" dirty="0" smtClean="0">
                  <a:solidFill>
                    <a:schemeClr val="bg2"/>
                  </a:solidFill>
                </a:rPr>
                <a:t>»</a:t>
              </a:r>
              <a:r>
                <a:rPr lang="ru-RU" sz="1100" dirty="0">
                  <a:solidFill>
                    <a:schemeClr val="bg2"/>
                  </a:solidFill>
                </a:rPr>
                <a:t>						             </a:t>
              </a:r>
              <a:r>
                <a:rPr lang="en-US" sz="1100" dirty="0" smtClean="0">
                  <a:solidFill>
                    <a:schemeClr val="bg2"/>
                  </a:solidFill>
                </a:rPr>
                <a:t>t</a:t>
              </a:r>
              <a:r>
                <a:rPr lang="ru-RU" sz="1100" dirty="0" smtClean="0">
                  <a:solidFill>
                    <a:schemeClr val="bg2"/>
                  </a:solidFill>
                </a:rPr>
                <a:t>ел</a:t>
              </a:r>
              <a:r>
                <a:rPr lang="ru-RU" sz="1100" dirty="0">
                  <a:solidFill>
                    <a:schemeClr val="bg2"/>
                  </a:solidFill>
                </a:rPr>
                <a:t>. (495) 221 56 60</a:t>
              </a:r>
            </a:p>
            <a:p>
              <a:pPr algn="l"/>
              <a:r>
                <a:rPr lang="ru-RU" sz="1100" dirty="0">
                  <a:solidFill>
                    <a:schemeClr val="bg2"/>
                  </a:solidFill>
                </a:rPr>
                <a:t>127287, </a:t>
              </a:r>
              <a:r>
                <a:rPr lang="en-US" sz="1100" dirty="0" smtClean="0">
                  <a:solidFill>
                    <a:schemeClr val="bg2"/>
                  </a:solidFill>
                </a:rPr>
                <a:t>Russia</a:t>
              </a:r>
              <a:r>
                <a:rPr lang="ru-RU" sz="1100" dirty="0" smtClean="0">
                  <a:solidFill>
                    <a:schemeClr val="bg2"/>
                  </a:solidFill>
                </a:rPr>
                <a:t>, </a:t>
              </a:r>
              <a:r>
                <a:rPr lang="en-US" sz="1100" dirty="0" smtClean="0">
                  <a:solidFill>
                    <a:schemeClr val="bg2"/>
                  </a:solidFill>
                </a:rPr>
                <a:t>Moscow</a:t>
              </a:r>
              <a:r>
                <a:rPr lang="ru-RU" sz="1100" dirty="0" smtClean="0">
                  <a:solidFill>
                    <a:schemeClr val="bg2"/>
                  </a:solidFill>
                </a:rPr>
                <a:t>, </a:t>
              </a:r>
              <a:r>
                <a:rPr lang="en-US" sz="1100" dirty="0" smtClean="0">
                  <a:solidFill>
                    <a:schemeClr val="bg2"/>
                  </a:solidFill>
                </a:rPr>
                <a:t>2</a:t>
              </a:r>
              <a:r>
                <a:rPr lang="en-US" sz="1100" baseline="30000" dirty="0" smtClean="0">
                  <a:solidFill>
                    <a:schemeClr val="bg2"/>
                  </a:solidFill>
                </a:rPr>
                <a:t>nd</a:t>
              </a:r>
              <a:r>
                <a:rPr lang="en-US" sz="1100" dirty="0" smtClean="0">
                  <a:solidFill>
                    <a:schemeClr val="bg2"/>
                  </a:solidFill>
                </a:rPr>
                <a:t> </a:t>
              </a:r>
              <a:r>
                <a:rPr lang="ru-RU" sz="1100" dirty="0" smtClean="0">
                  <a:solidFill>
                    <a:schemeClr val="bg2"/>
                  </a:solidFill>
                </a:rPr>
                <a:t> </a:t>
              </a:r>
              <a:r>
                <a:rPr lang="en-US" sz="1100" dirty="0" err="1" smtClean="0">
                  <a:solidFill>
                    <a:schemeClr val="bg2"/>
                  </a:solidFill>
                </a:rPr>
                <a:t>Khutorskaya</a:t>
              </a:r>
              <a:r>
                <a:rPr lang="ru-RU" sz="1100" dirty="0" smtClean="0">
                  <a:solidFill>
                    <a:schemeClr val="bg2"/>
                  </a:solidFill>
                </a:rPr>
                <a:t>, 38А</a:t>
              </a:r>
              <a:r>
                <a:rPr lang="ru-RU" sz="1100" dirty="0">
                  <a:solidFill>
                    <a:schemeClr val="bg2"/>
                  </a:solidFill>
                </a:rPr>
                <a:t>, </a:t>
              </a:r>
              <a:r>
                <a:rPr lang="en-US" sz="1100" dirty="0" smtClean="0">
                  <a:solidFill>
                    <a:schemeClr val="bg2"/>
                  </a:solidFill>
                </a:rPr>
                <a:t>building</a:t>
              </a:r>
              <a:r>
                <a:rPr lang="ru-RU" sz="1100" dirty="0" smtClean="0">
                  <a:solidFill>
                    <a:schemeClr val="bg2"/>
                  </a:solidFill>
                </a:rPr>
                <a:t> </a:t>
              </a:r>
              <a:r>
                <a:rPr lang="ru-RU" sz="1100" dirty="0">
                  <a:solidFill>
                    <a:schemeClr val="bg2"/>
                  </a:solidFill>
                </a:rPr>
                <a:t>14		        </a:t>
              </a:r>
              <a:r>
                <a:rPr lang="en-US" sz="1100" dirty="0">
                  <a:solidFill>
                    <a:schemeClr val="bg2"/>
                  </a:solidFill>
                </a:rPr>
                <a:t>E-mail</a:t>
              </a:r>
              <a:r>
                <a:rPr lang="ru-RU" sz="1100" dirty="0">
                  <a:solidFill>
                    <a:schemeClr val="bg2"/>
                  </a:solidFill>
                </a:rPr>
                <a:t>: </a:t>
              </a:r>
              <a:r>
                <a:rPr lang="en-US" sz="1100" dirty="0">
                  <a:solidFill>
                    <a:schemeClr val="bg2"/>
                  </a:solidFill>
                  <a:hlinkClick r:id="rId4"/>
                </a:rPr>
                <a:t>info@anpcons.ru</a:t>
              </a:r>
              <a:r>
                <a:rPr lang="ru-RU" sz="1100" dirty="0">
                  <a:solidFill>
                    <a:schemeClr val="bg2"/>
                  </a:solidFill>
                </a:rPr>
                <a:t> </a:t>
              </a:r>
            </a:p>
          </p:txBody>
        </p:sp>
        <p:cxnSp>
          <p:nvCxnSpPr>
            <p:cNvPr id="12" name="Прямая соединительная линия 6"/>
            <p:cNvCxnSpPr>
              <a:cxnSpLocks noChangeShapeType="1"/>
            </p:cNvCxnSpPr>
            <p:nvPr/>
          </p:nvCxnSpPr>
          <p:spPr bwMode="auto">
            <a:xfrm>
              <a:off x="5350272" y="9258585"/>
              <a:ext cx="7654528" cy="0"/>
            </a:xfrm>
            <a:prstGeom prst="line">
              <a:avLst/>
            </a:prstGeom>
            <a:noFill/>
            <a:ln w="12700" algn="ctr">
              <a:solidFill>
                <a:schemeClr val="bg2"/>
              </a:solidFill>
              <a:miter lim="0"/>
              <a:headEnd/>
              <a:tailEnd/>
            </a:ln>
            <a:effectLst/>
          </p:spPr>
        </p:cxnSp>
      </p:gr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solidFill>
            <a:srgbClr val="333348"/>
          </a:solidFill>
          <a:ln>
            <a:solidFill>
              <a:srgbClr val="102729"/>
            </a:solidFill>
          </a:ln>
        </p:spPr>
        <p:txBody>
          <a:bodyPr anchor="ctr"/>
          <a:lstStyle/>
          <a:p>
            <a:pPr algn="ctr" eaLnBrk="1"/>
            <a:r>
              <a:rPr lang="en-US" dirty="0" smtClean="0">
                <a:solidFill>
                  <a:srgbClr val="FFFFFF"/>
                </a:solidFill>
              </a:rPr>
              <a:t>Fees for additional services (consulting)</a:t>
            </a:r>
            <a:endParaRPr lang="ru-RU" dirty="0" smtClean="0"/>
          </a:p>
        </p:txBody>
      </p:sp>
      <p:sp>
        <p:nvSpPr>
          <p:cNvPr id="12291" name="Rectangle 2"/>
          <p:cNvSpPr>
            <a:spLocks noGrp="1" noChangeArrowheads="1"/>
          </p:cNvSpPr>
          <p:nvPr>
            <p:ph type="body" idx="1"/>
          </p:nvPr>
        </p:nvSpPr>
        <p:spPr/>
        <p:txBody>
          <a:bodyPr/>
          <a:lstStyle/>
          <a:p>
            <a:pPr marL="179388" indent="-179388" eaLnBrk="1">
              <a:spcBef>
                <a:spcPts val="4200"/>
              </a:spcBef>
              <a:buSzTx/>
              <a:buFontTx/>
              <a:buNone/>
            </a:pPr>
            <a:r>
              <a:rPr lang="ru-RU" dirty="0" smtClean="0">
                <a:solidFill>
                  <a:srgbClr val="000000"/>
                </a:solidFill>
                <a:latin typeface="Times New Roman" pitchFamily="18" charset="0"/>
                <a:cs typeface="Times New Roman" pitchFamily="18" charset="0"/>
                <a:sym typeface="Times New Roman" pitchFamily="18" charset="0"/>
              </a:rPr>
              <a:t>  </a:t>
            </a:r>
            <a:r>
              <a:rPr lang="en-US" dirty="0" smtClean="0">
                <a:solidFill>
                  <a:srgbClr val="000000"/>
                </a:solidFill>
                <a:latin typeface="Times New Roman" pitchFamily="18" charset="0"/>
                <a:cs typeface="Times New Roman" pitchFamily="18" charset="0"/>
                <a:sym typeface="Times New Roman" pitchFamily="18" charset="0"/>
              </a:rPr>
              <a:t>The value of additional services can be calculated based on the standard hourly rates</a:t>
            </a:r>
            <a:r>
              <a:rPr lang="ru-RU" dirty="0" smtClean="0">
                <a:solidFill>
                  <a:srgbClr val="000000"/>
                </a:solidFill>
                <a:latin typeface="Times New Roman" pitchFamily="18" charset="0"/>
                <a:cs typeface="Times New Roman" pitchFamily="18" charset="0"/>
                <a:sym typeface="Times New Roman" pitchFamily="18" charset="0"/>
              </a:rPr>
              <a:t>:</a:t>
            </a:r>
          </a:p>
          <a:p>
            <a:pPr marL="179388" indent="-179388" eaLnBrk="1">
              <a:spcBef>
                <a:spcPts val="4200"/>
              </a:spcBef>
            </a:pPr>
            <a:r>
              <a:rPr lang="en-US" u="sng" dirty="0" smtClean="0">
                <a:solidFill>
                  <a:srgbClr val="000000"/>
                </a:solidFill>
                <a:latin typeface="Times New Roman" pitchFamily="18" charset="0"/>
                <a:cs typeface="Times New Roman" pitchFamily="18" charset="0"/>
                <a:sym typeface="Times New Roman" pitchFamily="18" charset="0"/>
              </a:rPr>
              <a:t>Tax consultant </a:t>
            </a:r>
            <a:r>
              <a:rPr lang="ru-RU" b="1" dirty="0" smtClean="0">
                <a:solidFill>
                  <a:srgbClr val="000000"/>
                </a:solidFill>
                <a:latin typeface="Times New Roman" pitchFamily="18" charset="0"/>
                <a:cs typeface="Times New Roman" pitchFamily="18" charset="0"/>
                <a:sym typeface="Times New Roman" pitchFamily="18" charset="0"/>
              </a:rPr>
              <a:t>2800</a:t>
            </a:r>
            <a:r>
              <a:rPr lang="ru-RU" dirty="0" smtClean="0">
                <a:solidFill>
                  <a:srgbClr val="000000"/>
                </a:solidFill>
                <a:latin typeface="Times New Roman" pitchFamily="18" charset="0"/>
                <a:cs typeface="Times New Roman" pitchFamily="18" charset="0"/>
                <a:sym typeface="Times New Roman" pitchFamily="18" charset="0"/>
              </a:rPr>
              <a:t> </a:t>
            </a:r>
            <a:r>
              <a:rPr lang="en-US" dirty="0" smtClean="0">
                <a:solidFill>
                  <a:srgbClr val="000000"/>
                </a:solidFill>
                <a:latin typeface="Times New Roman" pitchFamily="18" charset="0"/>
                <a:cs typeface="Times New Roman" pitchFamily="18" charset="0"/>
                <a:sym typeface="Times New Roman" pitchFamily="18" charset="0"/>
              </a:rPr>
              <a:t>RUR</a:t>
            </a:r>
            <a:r>
              <a:rPr lang="ru-RU" dirty="0" smtClean="0">
                <a:solidFill>
                  <a:srgbClr val="000000"/>
                </a:solidFill>
                <a:latin typeface="Times New Roman" pitchFamily="18" charset="0"/>
                <a:cs typeface="Times New Roman" pitchFamily="18" charset="0"/>
                <a:sym typeface="Times New Roman" pitchFamily="18" charset="0"/>
              </a:rPr>
              <a:t>/ </a:t>
            </a:r>
            <a:r>
              <a:rPr lang="en-US" dirty="0" smtClean="0">
                <a:solidFill>
                  <a:srgbClr val="000000"/>
                </a:solidFill>
                <a:latin typeface="Times New Roman" pitchFamily="18" charset="0"/>
                <a:cs typeface="Times New Roman" pitchFamily="18" charset="0"/>
                <a:sym typeface="Times New Roman" pitchFamily="18" charset="0"/>
              </a:rPr>
              <a:t>hour</a:t>
            </a:r>
            <a:endParaRPr lang="ru-RU" dirty="0" smtClean="0">
              <a:solidFill>
                <a:srgbClr val="000000"/>
              </a:solidFill>
              <a:latin typeface="Times New Roman" pitchFamily="18" charset="0"/>
              <a:cs typeface="Times New Roman" pitchFamily="18" charset="0"/>
              <a:sym typeface="Times New Roman" pitchFamily="18" charset="0"/>
            </a:endParaRPr>
          </a:p>
          <a:p>
            <a:pPr marL="179388" indent="-179388" eaLnBrk="1">
              <a:spcBef>
                <a:spcPts val="4200"/>
              </a:spcBef>
            </a:pPr>
            <a:r>
              <a:rPr lang="en-US" u="sng" dirty="0" smtClean="0">
                <a:solidFill>
                  <a:srgbClr val="000000"/>
                </a:solidFill>
                <a:latin typeface="Times New Roman" pitchFamily="18" charset="0"/>
                <a:cs typeface="Times New Roman" pitchFamily="18" charset="0"/>
                <a:sym typeface="Times New Roman" pitchFamily="18" charset="0"/>
              </a:rPr>
              <a:t>Tax manager</a:t>
            </a:r>
            <a:r>
              <a:rPr lang="ru-RU" dirty="0" smtClean="0">
                <a:solidFill>
                  <a:srgbClr val="000000"/>
                </a:solidFill>
                <a:latin typeface="Times New Roman" pitchFamily="18" charset="0"/>
                <a:cs typeface="Times New Roman" pitchFamily="18" charset="0"/>
                <a:sym typeface="Times New Roman" pitchFamily="18" charset="0"/>
              </a:rPr>
              <a:t> </a:t>
            </a:r>
            <a:r>
              <a:rPr lang="ru-RU" b="1" dirty="0" smtClean="0">
                <a:solidFill>
                  <a:srgbClr val="000000"/>
                </a:solidFill>
                <a:latin typeface="Times New Roman" pitchFamily="18" charset="0"/>
                <a:cs typeface="Times New Roman" pitchFamily="18" charset="0"/>
                <a:sym typeface="Times New Roman" pitchFamily="18" charset="0"/>
              </a:rPr>
              <a:t>6000</a:t>
            </a:r>
            <a:r>
              <a:rPr lang="ru-RU" dirty="0" smtClean="0">
                <a:solidFill>
                  <a:srgbClr val="000000"/>
                </a:solidFill>
                <a:latin typeface="Times New Roman" pitchFamily="18" charset="0"/>
                <a:cs typeface="Times New Roman" pitchFamily="18" charset="0"/>
                <a:sym typeface="Times New Roman" pitchFamily="18" charset="0"/>
              </a:rPr>
              <a:t> </a:t>
            </a:r>
            <a:r>
              <a:rPr lang="en-US" dirty="0" smtClean="0">
                <a:solidFill>
                  <a:srgbClr val="000000"/>
                </a:solidFill>
                <a:latin typeface="Times New Roman" pitchFamily="18" charset="0"/>
                <a:cs typeface="Times New Roman" pitchFamily="18" charset="0"/>
                <a:sym typeface="Times New Roman" pitchFamily="18" charset="0"/>
              </a:rPr>
              <a:t>RUR</a:t>
            </a:r>
            <a:r>
              <a:rPr lang="ru-RU" dirty="0" smtClean="0">
                <a:solidFill>
                  <a:srgbClr val="000000"/>
                </a:solidFill>
                <a:latin typeface="Times New Roman" pitchFamily="18" charset="0"/>
                <a:cs typeface="Times New Roman" pitchFamily="18" charset="0"/>
                <a:sym typeface="Times New Roman" pitchFamily="18" charset="0"/>
              </a:rPr>
              <a:t>/</a:t>
            </a:r>
            <a:r>
              <a:rPr lang="en-US" dirty="0" smtClean="0">
                <a:solidFill>
                  <a:srgbClr val="000000"/>
                </a:solidFill>
                <a:latin typeface="Times New Roman" pitchFamily="18" charset="0"/>
                <a:cs typeface="Times New Roman" pitchFamily="18" charset="0"/>
                <a:sym typeface="Times New Roman" pitchFamily="18" charset="0"/>
              </a:rPr>
              <a:t>hour</a:t>
            </a:r>
            <a:endParaRPr lang="ru-RU" dirty="0" smtClean="0">
              <a:solidFill>
                <a:srgbClr val="000000"/>
              </a:solidFill>
              <a:latin typeface="Times New Roman" pitchFamily="18" charset="0"/>
              <a:cs typeface="Times New Roman" pitchFamily="18" charset="0"/>
              <a:sym typeface="Times New Roman" pitchFamily="18" charset="0"/>
            </a:endParaRPr>
          </a:p>
          <a:p>
            <a:pPr marL="179388" indent="-179388" eaLnBrk="1">
              <a:spcBef>
                <a:spcPts val="4200"/>
              </a:spcBef>
              <a:buSzTx/>
              <a:buFontTx/>
              <a:buNone/>
            </a:pPr>
            <a:r>
              <a:rPr lang="ru-RU" dirty="0" smtClean="0">
                <a:solidFill>
                  <a:srgbClr val="000000"/>
                </a:solidFill>
                <a:latin typeface="Times New Roman" pitchFamily="18" charset="0"/>
                <a:cs typeface="Times New Roman" pitchFamily="18" charset="0"/>
                <a:sym typeface="Times New Roman" pitchFamily="18" charset="0"/>
              </a:rPr>
              <a:t> </a:t>
            </a:r>
            <a:r>
              <a:rPr lang="en-US" dirty="0" smtClean="0">
                <a:solidFill>
                  <a:srgbClr val="000000"/>
                </a:solidFill>
                <a:latin typeface="Times New Roman" pitchFamily="18" charset="0"/>
                <a:cs typeface="Times New Roman" pitchFamily="18" charset="0"/>
                <a:sym typeface="Times New Roman" pitchFamily="18" charset="0"/>
              </a:rPr>
              <a:t>Based on our experience an average written advice on compliance matters can be provided for a fee within the range of </a:t>
            </a:r>
            <a:r>
              <a:rPr lang="ru-RU" dirty="0" smtClean="0">
                <a:solidFill>
                  <a:srgbClr val="000000"/>
                </a:solidFill>
                <a:latin typeface="Times New Roman" pitchFamily="18" charset="0"/>
                <a:cs typeface="Times New Roman" pitchFamily="18" charset="0"/>
                <a:sym typeface="Times New Roman" pitchFamily="18" charset="0"/>
              </a:rPr>
              <a:t>20</a:t>
            </a:r>
            <a:r>
              <a:rPr lang="en-US" dirty="0" smtClean="0">
                <a:solidFill>
                  <a:srgbClr val="000000"/>
                </a:solidFill>
                <a:latin typeface="Times New Roman" pitchFamily="18" charset="0"/>
                <a:cs typeface="Times New Roman" pitchFamily="18" charset="0"/>
                <a:sym typeface="Times New Roman" pitchFamily="18" charset="0"/>
              </a:rPr>
              <a:t>000</a:t>
            </a:r>
            <a:r>
              <a:rPr lang="ru-RU" dirty="0" smtClean="0">
                <a:solidFill>
                  <a:srgbClr val="000000"/>
                </a:solidFill>
                <a:latin typeface="Times New Roman" pitchFamily="18" charset="0"/>
                <a:cs typeface="Times New Roman" pitchFamily="18" charset="0"/>
                <a:sym typeface="Times New Roman" pitchFamily="18" charset="0"/>
              </a:rPr>
              <a:t>-40</a:t>
            </a:r>
            <a:r>
              <a:rPr lang="en-US" dirty="0" smtClean="0">
                <a:solidFill>
                  <a:srgbClr val="000000"/>
                </a:solidFill>
                <a:latin typeface="Times New Roman" pitchFamily="18" charset="0"/>
                <a:cs typeface="Times New Roman" pitchFamily="18" charset="0"/>
                <a:sym typeface="Times New Roman" pitchFamily="18" charset="0"/>
              </a:rPr>
              <a:t>000</a:t>
            </a:r>
            <a:r>
              <a:rPr lang="ru-RU" dirty="0" smtClean="0">
                <a:solidFill>
                  <a:srgbClr val="000000"/>
                </a:solidFill>
                <a:latin typeface="Times New Roman" pitchFamily="18" charset="0"/>
                <a:cs typeface="Times New Roman" pitchFamily="18" charset="0"/>
                <a:sym typeface="Times New Roman" pitchFamily="18" charset="0"/>
              </a:rPr>
              <a:t> </a:t>
            </a:r>
            <a:r>
              <a:rPr lang="en-US" dirty="0" smtClean="0">
                <a:solidFill>
                  <a:srgbClr val="000000"/>
                </a:solidFill>
                <a:latin typeface="Times New Roman" pitchFamily="18" charset="0"/>
                <a:cs typeface="Times New Roman" pitchFamily="18" charset="0"/>
                <a:sym typeface="Times New Roman" pitchFamily="18" charset="0"/>
              </a:rPr>
              <a:t>RUR</a:t>
            </a:r>
            <a:r>
              <a:rPr lang="ru-RU" dirty="0" smtClean="0">
                <a:solidFill>
                  <a:srgbClr val="000000"/>
                </a:solidFill>
                <a:latin typeface="Times New Roman" pitchFamily="18" charset="0"/>
                <a:cs typeface="Times New Roman" pitchFamily="18" charset="0"/>
                <a:sym typeface="Times New Roman" pitchFamily="18" charset="0"/>
              </a:rPr>
              <a:t> (</a:t>
            </a:r>
            <a:r>
              <a:rPr lang="en-US" dirty="0" smtClean="0">
                <a:solidFill>
                  <a:srgbClr val="000000"/>
                </a:solidFill>
                <a:latin typeface="Times New Roman" pitchFamily="18" charset="0"/>
                <a:cs typeface="Times New Roman" pitchFamily="18" charset="0"/>
                <a:sym typeface="Times New Roman" pitchFamily="18" charset="0"/>
              </a:rPr>
              <a:t>bottom level is </a:t>
            </a:r>
            <a:r>
              <a:rPr lang="ru-RU" dirty="0" smtClean="0">
                <a:solidFill>
                  <a:srgbClr val="000000"/>
                </a:solidFill>
                <a:latin typeface="Times New Roman" pitchFamily="18" charset="0"/>
                <a:cs typeface="Times New Roman" pitchFamily="18" charset="0"/>
                <a:sym typeface="Times New Roman" pitchFamily="18" charset="0"/>
              </a:rPr>
              <a:t>15</a:t>
            </a:r>
            <a:r>
              <a:rPr lang="en-US" dirty="0" smtClean="0">
                <a:solidFill>
                  <a:srgbClr val="000000"/>
                </a:solidFill>
                <a:latin typeface="Times New Roman" pitchFamily="18" charset="0"/>
                <a:cs typeface="Times New Roman" pitchFamily="18" charset="0"/>
                <a:sym typeface="Times New Roman" pitchFamily="18" charset="0"/>
              </a:rPr>
              <a:t>000 RUR</a:t>
            </a:r>
            <a:r>
              <a:rPr lang="ru-RU" dirty="0" smtClean="0">
                <a:solidFill>
                  <a:srgbClr val="000000"/>
                </a:solidFill>
                <a:latin typeface="Times New Roman" pitchFamily="18" charset="0"/>
                <a:cs typeface="Times New Roman" pitchFamily="18" charset="0"/>
                <a:sym typeface="Times New Roman" pitchFamily="18" charset="0"/>
              </a:rPr>
              <a:t>)</a:t>
            </a:r>
            <a:endParaRPr lang="ru-RU" dirty="0" smtClean="0"/>
          </a:p>
        </p:txBody>
      </p:sp>
      <p:grpSp>
        <p:nvGrpSpPr>
          <p:cNvPr id="8" name="Группа 3"/>
          <p:cNvGrpSpPr>
            <a:grpSpLocks/>
          </p:cNvGrpSpPr>
          <p:nvPr/>
        </p:nvGrpSpPr>
        <p:grpSpPr bwMode="auto">
          <a:xfrm>
            <a:off x="5326063" y="9062020"/>
            <a:ext cx="7654925" cy="495300"/>
            <a:chOff x="5350272" y="9258585"/>
            <a:chExt cx="7654528" cy="495015"/>
          </a:xfrm>
        </p:grpSpPr>
        <p:pic>
          <p:nvPicPr>
            <p:cNvPr id="9" name="Picture 2"/>
            <p:cNvPicPr>
              <a:picLocks noChangeAspect="1" noChangeArrowheads="1"/>
            </p:cNvPicPr>
            <p:nvPr/>
          </p:nvPicPr>
          <p:blipFill>
            <a:blip r:embed="rId3" cstate="print"/>
            <a:srcRect l="12500" t="20213" r="70625" b="67021"/>
            <a:stretch>
              <a:fillRect/>
            </a:stretch>
          </p:blipFill>
          <p:spPr bwMode="auto">
            <a:xfrm>
              <a:off x="5350272" y="9343522"/>
              <a:ext cx="922674" cy="410078"/>
            </a:xfrm>
            <a:prstGeom prst="rect">
              <a:avLst/>
            </a:prstGeom>
            <a:noFill/>
            <a:ln w="9525">
              <a:noFill/>
              <a:miter lim="800000"/>
              <a:headEnd/>
              <a:tailEnd/>
            </a:ln>
          </p:spPr>
        </p:pic>
        <p:sp>
          <p:nvSpPr>
            <p:cNvPr id="10" name="Прямоугольник 5"/>
            <p:cNvSpPr>
              <a:spLocks noChangeArrowheads="1"/>
            </p:cNvSpPr>
            <p:nvPr/>
          </p:nvSpPr>
          <p:spPr bwMode="auto">
            <a:xfrm>
              <a:off x="6272946" y="9292998"/>
              <a:ext cx="6731853" cy="430887"/>
            </a:xfrm>
            <a:prstGeom prst="rect">
              <a:avLst/>
            </a:prstGeom>
            <a:noFill/>
            <a:ln w="9525">
              <a:noFill/>
              <a:miter lim="800000"/>
              <a:headEnd/>
              <a:tailEnd/>
            </a:ln>
          </p:spPr>
          <p:txBody>
            <a:bodyPr>
              <a:spAutoFit/>
            </a:bodyPr>
            <a:lstStyle/>
            <a:p>
              <a:pPr algn="l"/>
              <a:r>
                <a:rPr lang="en-US" sz="1100" dirty="0" smtClean="0">
                  <a:solidFill>
                    <a:schemeClr val="bg2"/>
                  </a:solidFill>
                </a:rPr>
                <a:t>LLC</a:t>
              </a:r>
              <a:r>
                <a:rPr lang="ru-RU" sz="1100" dirty="0" smtClean="0">
                  <a:solidFill>
                    <a:schemeClr val="bg2"/>
                  </a:solidFill>
                </a:rPr>
                <a:t>  «</a:t>
              </a:r>
              <a:r>
                <a:rPr lang="en-US" sz="1100" dirty="0" smtClean="0">
                  <a:solidFill>
                    <a:schemeClr val="bg2"/>
                  </a:solidFill>
                </a:rPr>
                <a:t>ANP consulting</a:t>
              </a:r>
              <a:r>
                <a:rPr lang="ru-RU" sz="1100" dirty="0" smtClean="0">
                  <a:solidFill>
                    <a:schemeClr val="bg2"/>
                  </a:solidFill>
                </a:rPr>
                <a:t>»</a:t>
              </a:r>
              <a:r>
                <a:rPr lang="ru-RU" sz="1100" dirty="0">
                  <a:solidFill>
                    <a:schemeClr val="bg2"/>
                  </a:solidFill>
                </a:rPr>
                <a:t>						             </a:t>
              </a:r>
              <a:r>
                <a:rPr lang="en-US" sz="1100" dirty="0" smtClean="0">
                  <a:solidFill>
                    <a:schemeClr val="bg2"/>
                  </a:solidFill>
                </a:rPr>
                <a:t>t</a:t>
              </a:r>
              <a:r>
                <a:rPr lang="ru-RU" sz="1100" dirty="0" smtClean="0">
                  <a:solidFill>
                    <a:schemeClr val="bg2"/>
                  </a:solidFill>
                </a:rPr>
                <a:t>ел</a:t>
              </a:r>
              <a:r>
                <a:rPr lang="ru-RU" sz="1100" dirty="0">
                  <a:solidFill>
                    <a:schemeClr val="bg2"/>
                  </a:solidFill>
                </a:rPr>
                <a:t>. (495) 221 56 60</a:t>
              </a:r>
            </a:p>
            <a:p>
              <a:pPr algn="l"/>
              <a:r>
                <a:rPr lang="ru-RU" sz="1100" dirty="0">
                  <a:solidFill>
                    <a:schemeClr val="bg2"/>
                  </a:solidFill>
                </a:rPr>
                <a:t>127287, </a:t>
              </a:r>
              <a:r>
                <a:rPr lang="en-US" sz="1100" dirty="0" smtClean="0">
                  <a:solidFill>
                    <a:schemeClr val="bg2"/>
                  </a:solidFill>
                </a:rPr>
                <a:t>Russia</a:t>
              </a:r>
              <a:r>
                <a:rPr lang="ru-RU" sz="1100" dirty="0" smtClean="0">
                  <a:solidFill>
                    <a:schemeClr val="bg2"/>
                  </a:solidFill>
                </a:rPr>
                <a:t>, </a:t>
              </a:r>
              <a:r>
                <a:rPr lang="en-US" sz="1100" dirty="0" smtClean="0">
                  <a:solidFill>
                    <a:schemeClr val="bg2"/>
                  </a:solidFill>
                </a:rPr>
                <a:t>Moscow</a:t>
              </a:r>
              <a:r>
                <a:rPr lang="ru-RU" sz="1100" dirty="0" smtClean="0">
                  <a:solidFill>
                    <a:schemeClr val="bg2"/>
                  </a:solidFill>
                </a:rPr>
                <a:t>, </a:t>
              </a:r>
              <a:r>
                <a:rPr lang="en-US" sz="1100" dirty="0" smtClean="0">
                  <a:solidFill>
                    <a:schemeClr val="bg2"/>
                  </a:solidFill>
                </a:rPr>
                <a:t>2</a:t>
              </a:r>
              <a:r>
                <a:rPr lang="en-US" sz="1100" baseline="30000" dirty="0" smtClean="0">
                  <a:solidFill>
                    <a:schemeClr val="bg2"/>
                  </a:solidFill>
                </a:rPr>
                <a:t>nd</a:t>
              </a:r>
              <a:r>
                <a:rPr lang="en-US" sz="1100" dirty="0" smtClean="0">
                  <a:solidFill>
                    <a:schemeClr val="bg2"/>
                  </a:solidFill>
                </a:rPr>
                <a:t> </a:t>
              </a:r>
              <a:r>
                <a:rPr lang="ru-RU" sz="1100" dirty="0" smtClean="0">
                  <a:solidFill>
                    <a:schemeClr val="bg2"/>
                  </a:solidFill>
                </a:rPr>
                <a:t> </a:t>
              </a:r>
              <a:r>
                <a:rPr lang="en-US" sz="1100" dirty="0" err="1" smtClean="0">
                  <a:solidFill>
                    <a:schemeClr val="bg2"/>
                  </a:solidFill>
                </a:rPr>
                <a:t>Khutorskaya</a:t>
              </a:r>
              <a:r>
                <a:rPr lang="ru-RU" sz="1100" dirty="0" smtClean="0">
                  <a:solidFill>
                    <a:schemeClr val="bg2"/>
                  </a:solidFill>
                </a:rPr>
                <a:t>, 38А</a:t>
              </a:r>
              <a:r>
                <a:rPr lang="ru-RU" sz="1100" dirty="0">
                  <a:solidFill>
                    <a:schemeClr val="bg2"/>
                  </a:solidFill>
                </a:rPr>
                <a:t>, </a:t>
              </a:r>
              <a:r>
                <a:rPr lang="en-US" sz="1100" dirty="0" smtClean="0">
                  <a:solidFill>
                    <a:schemeClr val="bg2"/>
                  </a:solidFill>
                </a:rPr>
                <a:t>building</a:t>
              </a:r>
              <a:r>
                <a:rPr lang="ru-RU" sz="1100" dirty="0" smtClean="0">
                  <a:solidFill>
                    <a:schemeClr val="bg2"/>
                  </a:solidFill>
                </a:rPr>
                <a:t> </a:t>
              </a:r>
              <a:r>
                <a:rPr lang="ru-RU" sz="1100" dirty="0">
                  <a:solidFill>
                    <a:schemeClr val="bg2"/>
                  </a:solidFill>
                </a:rPr>
                <a:t>14		        </a:t>
              </a:r>
              <a:r>
                <a:rPr lang="en-US" sz="1100" dirty="0">
                  <a:solidFill>
                    <a:schemeClr val="bg2"/>
                  </a:solidFill>
                </a:rPr>
                <a:t>E-mail</a:t>
              </a:r>
              <a:r>
                <a:rPr lang="ru-RU" sz="1100" dirty="0">
                  <a:solidFill>
                    <a:schemeClr val="bg2"/>
                  </a:solidFill>
                </a:rPr>
                <a:t>: </a:t>
              </a:r>
              <a:r>
                <a:rPr lang="en-US" sz="1100" dirty="0">
                  <a:solidFill>
                    <a:schemeClr val="bg2"/>
                  </a:solidFill>
                  <a:hlinkClick r:id="rId4"/>
                </a:rPr>
                <a:t>info@anpcons.ru</a:t>
              </a:r>
              <a:r>
                <a:rPr lang="ru-RU" sz="1100" dirty="0">
                  <a:solidFill>
                    <a:schemeClr val="bg2"/>
                  </a:solidFill>
                </a:rPr>
                <a:t> </a:t>
              </a:r>
            </a:p>
          </p:txBody>
        </p:sp>
        <p:cxnSp>
          <p:nvCxnSpPr>
            <p:cNvPr id="11" name="Прямая соединительная линия 6"/>
            <p:cNvCxnSpPr>
              <a:cxnSpLocks noChangeShapeType="1"/>
            </p:cNvCxnSpPr>
            <p:nvPr/>
          </p:nvCxnSpPr>
          <p:spPr bwMode="auto">
            <a:xfrm>
              <a:off x="5350272" y="9258585"/>
              <a:ext cx="7654528" cy="0"/>
            </a:xfrm>
            <a:prstGeom prst="line">
              <a:avLst/>
            </a:prstGeom>
            <a:noFill/>
            <a:ln w="12700" algn="ctr">
              <a:solidFill>
                <a:schemeClr val="bg2"/>
              </a:solidFill>
              <a:miter lim="0"/>
              <a:headEnd/>
              <a:tailEnd/>
            </a:ln>
            <a:effectLst/>
          </p:spPr>
        </p:cxnSp>
      </p:gr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solidFill>
            <a:srgbClr val="333348"/>
          </a:solidFill>
          <a:ln>
            <a:solidFill>
              <a:srgbClr val="102729"/>
            </a:solidFill>
          </a:ln>
        </p:spPr>
        <p:txBody>
          <a:bodyPr anchor="ctr"/>
          <a:lstStyle/>
          <a:p>
            <a:pPr algn="ctr" eaLnBrk="1"/>
            <a:r>
              <a:rPr lang="en-US" dirty="0" smtClean="0">
                <a:solidFill>
                  <a:srgbClr val="FFFFFF"/>
                </a:solidFill>
              </a:rPr>
              <a:t>Fees for additional services (monthly packages)</a:t>
            </a:r>
            <a:endParaRPr lang="ru-RU" dirty="0" smtClean="0"/>
          </a:p>
        </p:txBody>
      </p:sp>
      <p:sp>
        <p:nvSpPr>
          <p:cNvPr id="13315" name="Rectangle 2"/>
          <p:cNvSpPr>
            <a:spLocks noGrp="1" noChangeArrowheads="1"/>
          </p:cNvSpPr>
          <p:nvPr>
            <p:ph type="body" idx="1"/>
          </p:nvPr>
        </p:nvSpPr>
        <p:spPr>
          <a:xfrm>
            <a:off x="174625" y="7205663"/>
            <a:ext cx="12653963" cy="1847850"/>
          </a:xfrm>
        </p:spPr>
        <p:txBody>
          <a:bodyPr/>
          <a:lstStyle/>
          <a:p>
            <a:pPr marL="0" indent="0" eaLnBrk="1">
              <a:spcBef>
                <a:spcPct val="0"/>
              </a:spcBef>
              <a:buSzTx/>
              <a:buFont typeface="Wingdings" pitchFamily="2" charset="2"/>
              <a:buChar char="§"/>
            </a:pPr>
            <a:r>
              <a:rPr lang="en-US" sz="2400" dirty="0" smtClean="0">
                <a:solidFill>
                  <a:srgbClr val="000000"/>
                </a:solidFill>
                <a:latin typeface="Times New Roman" pitchFamily="18" charset="0"/>
                <a:cs typeface="Times New Roman" pitchFamily="18" charset="0"/>
                <a:sym typeface="Times New Roman" pitchFamily="18" charset="0"/>
              </a:rPr>
              <a:t>For an average blended rate a</a:t>
            </a:r>
            <a:r>
              <a:rPr lang="ru-RU" sz="2400" dirty="0" smtClean="0">
                <a:solidFill>
                  <a:srgbClr val="000000"/>
                </a:solidFill>
                <a:latin typeface="Times New Roman" pitchFamily="18" charset="0"/>
                <a:cs typeface="Times New Roman" pitchFamily="18" charset="0"/>
                <a:sym typeface="Times New Roman" pitchFamily="18" charset="0"/>
              </a:rPr>
              <a:t> </a:t>
            </a:r>
            <a:r>
              <a:rPr lang="en-US" sz="2400" dirty="0" smtClean="0">
                <a:solidFill>
                  <a:srgbClr val="000000"/>
                </a:solidFill>
                <a:latin typeface="Times New Roman" pitchFamily="18" charset="0"/>
                <a:cs typeface="Times New Roman" pitchFamily="18" charset="0"/>
                <a:sym typeface="Times New Roman" pitchFamily="18" charset="0"/>
              </a:rPr>
              <a:t>proportion is calculated based on 1 hr tax manager and 2 hrs of tax consultant</a:t>
            </a:r>
          </a:p>
          <a:p>
            <a:pPr marL="0" indent="0" eaLnBrk="1">
              <a:spcBef>
                <a:spcPct val="0"/>
              </a:spcBef>
              <a:buSzTx/>
              <a:buFont typeface="Wingdings" pitchFamily="2" charset="2"/>
              <a:buChar char="§"/>
            </a:pPr>
            <a:r>
              <a:rPr lang="en-US" sz="2400" dirty="0" smtClean="0">
                <a:solidFill>
                  <a:srgbClr val="000000"/>
                </a:solidFill>
                <a:latin typeface="Times New Roman" pitchFamily="18" charset="0"/>
                <a:cs typeface="Times New Roman" pitchFamily="18" charset="0"/>
                <a:sym typeface="Times New Roman" pitchFamily="18" charset="0"/>
              </a:rPr>
              <a:t>Minimum period of service agreement is 6 month</a:t>
            </a:r>
            <a:endParaRPr lang="ru-RU" sz="2400" dirty="0" smtClean="0">
              <a:solidFill>
                <a:srgbClr val="000000"/>
              </a:solidFill>
              <a:latin typeface="Times New Roman" pitchFamily="18" charset="0"/>
              <a:cs typeface="Times New Roman" pitchFamily="18" charset="0"/>
              <a:sym typeface="Times New Roman" pitchFamily="18" charset="0"/>
            </a:endParaRPr>
          </a:p>
          <a:p>
            <a:pPr marL="0" indent="0" eaLnBrk="1">
              <a:spcBef>
                <a:spcPct val="0"/>
              </a:spcBef>
              <a:buSzTx/>
              <a:buFont typeface="Wingdings" pitchFamily="2" charset="2"/>
              <a:buChar char="§"/>
            </a:pPr>
            <a:r>
              <a:rPr lang="en-US" sz="2400" dirty="0" smtClean="0">
                <a:solidFill>
                  <a:srgbClr val="000000"/>
                </a:solidFill>
                <a:latin typeface="Times New Roman" pitchFamily="18" charset="0"/>
                <a:cs typeface="Times New Roman" pitchFamily="18" charset="0"/>
                <a:sym typeface="Times New Roman" pitchFamily="18" charset="0"/>
              </a:rPr>
              <a:t>Unused balance of hours can be transferred to the following month</a:t>
            </a:r>
            <a:endParaRPr lang="ru-RU" sz="2400" dirty="0" smtClean="0">
              <a:solidFill>
                <a:srgbClr val="000000"/>
              </a:solidFill>
              <a:latin typeface="Times New Roman" pitchFamily="18" charset="0"/>
              <a:cs typeface="Times New Roman" pitchFamily="18" charset="0"/>
              <a:sym typeface="Times New Roman" pitchFamily="18" charset="0"/>
            </a:endParaRPr>
          </a:p>
          <a:p>
            <a:pPr marL="0" indent="0" eaLnBrk="1">
              <a:spcBef>
                <a:spcPct val="0"/>
              </a:spcBef>
              <a:buSzTx/>
              <a:buFont typeface="Wingdings" pitchFamily="2" charset="2"/>
              <a:buChar char="§"/>
            </a:pPr>
            <a:r>
              <a:rPr lang="ru-RU" sz="2400" dirty="0" smtClean="0">
                <a:solidFill>
                  <a:srgbClr val="000000"/>
                </a:solidFill>
                <a:latin typeface="Times New Roman" pitchFamily="18" charset="0"/>
                <a:cs typeface="Times New Roman" pitchFamily="18" charset="0"/>
                <a:sym typeface="Times New Roman" pitchFamily="18" charset="0"/>
              </a:rPr>
              <a:t> </a:t>
            </a:r>
            <a:r>
              <a:rPr lang="en-US" sz="2400" dirty="0" smtClean="0">
                <a:solidFill>
                  <a:srgbClr val="000000"/>
                </a:solidFill>
                <a:latin typeface="Times New Roman" pitchFamily="18" charset="0"/>
                <a:cs typeface="Times New Roman" pitchFamily="18" charset="0"/>
                <a:sym typeface="Times New Roman" pitchFamily="18" charset="0"/>
              </a:rPr>
              <a:t>We do not charge VAT under item</a:t>
            </a:r>
            <a:r>
              <a:rPr lang="ru-RU" sz="2400" dirty="0" smtClean="0">
                <a:solidFill>
                  <a:srgbClr val="000000"/>
                </a:solidFill>
                <a:latin typeface="Times New Roman" pitchFamily="18" charset="0"/>
                <a:cs typeface="Times New Roman" pitchFamily="18" charset="0"/>
                <a:sym typeface="Times New Roman" pitchFamily="18" charset="0"/>
              </a:rPr>
              <a:t>.2</a:t>
            </a:r>
            <a:r>
              <a:rPr lang="en-US" sz="2400" dirty="0" smtClean="0">
                <a:solidFill>
                  <a:srgbClr val="000000"/>
                </a:solidFill>
                <a:latin typeface="Times New Roman" pitchFamily="18" charset="0"/>
                <a:cs typeface="Times New Roman" pitchFamily="18" charset="0"/>
                <a:sym typeface="Times New Roman" pitchFamily="18" charset="0"/>
              </a:rPr>
              <a:t>,</a:t>
            </a:r>
            <a:r>
              <a:rPr lang="ru-RU" sz="2400" dirty="0" smtClean="0">
                <a:solidFill>
                  <a:srgbClr val="000000"/>
                </a:solidFill>
                <a:latin typeface="Times New Roman" pitchFamily="18" charset="0"/>
                <a:cs typeface="Times New Roman" pitchFamily="18" charset="0"/>
                <a:sym typeface="Times New Roman" pitchFamily="18" charset="0"/>
              </a:rPr>
              <a:t> </a:t>
            </a:r>
            <a:r>
              <a:rPr lang="en-US" sz="2400" dirty="0" smtClean="0">
                <a:solidFill>
                  <a:srgbClr val="000000"/>
                </a:solidFill>
                <a:latin typeface="Times New Roman" pitchFamily="18" charset="0"/>
                <a:cs typeface="Times New Roman" pitchFamily="18" charset="0"/>
                <a:sym typeface="Times New Roman" pitchFamily="18" charset="0"/>
              </a:rPr>
              <a:t>art</a:t>
            </a:r>
            <a:r>
              <a:rPr lang="ru-RU" sz="2400" dirty="0" smtClean="0">
                <a:solidFill>
                  <a:srgbClr val="000000"/>
                </a:solidFill>
                <a:latin typeface="Times New Roman" pitchFamily="18" charset="0"/>
                <a:cs typeface="Times New Roman" pitchFamily="18" charset="0"/>
                <a:sym typeface="Times New Roman" pitchFamily="18" charset="0"/>
              </a:rPr>
              <a:t>. 346.11 </a:t>
            </a:r>
            <a:r>
              <a:rPr lang="en-US" sz="2400" dirty="0" smtClean="0">
                <a:solidFill>
                  <a:srgbClr val="000000"/>
                </a:solidFill>
                <a:latin typeface="Times New Roman" pitchFamily="18" charset="0"/>
                <a:cs typeface="Times New Roman" pitchFamily="18" charset="0"/>
                <a:sym typeface="Times New Roman" pitchFamily="18" charset="0"/>
              </a:rPr>
              <a:t>RF Tax Code</a:t>
            </a:r>
          </a:p>
          <a:p>
            <a:pPr marL="0" indent="0" eaLnBrk="1">
              <a:spcBef>
                <a:spcPct val="0"/>
              </a:spcBef>
              <a:buSzTx/>
              <a:buFontTx/>
              <a:buNone/>
            </a:pPr>
            <a:endParaRPr lang="ru-RU" sz="3200" dirty="0" smtClean="0">
              <a:solidFill>
                <a:srgbClr val="FF0000"/>
              </a:solidFill>
            </a:endParaRPr>
          </a:p>
        </p:txBody>
      </p:sp>
      <p:graphicFrame>
        <p:nvGraphicFramePr>
          <p:cNvPr id="14339" name="Group 3"/>
          <p:cNvGraphicFramePr>
            <a:graphicFrameLocks noGrp="1"/>
          </p:cNvGraphicFramePr>
          <p:nvPr>
            <p:extLst>
              <p:ext uri="{D42A27DB-BD31-4B8C-83A1-F6EECF244321}">
                <p14:modId xmlns:p14="http://schemas.microsoft.com/office/powerpoint/2010/main" val="543969984"/>
              </p:ext>
            </p:extLst>
          </p:nvPr>
        </p:nvGraphicFramePr>
        <p:xfrm>
          <a:off x="525463" y="1954213"/>
          <a:ext cx="11952287" cy="4863783"/>
        </p:xfrm>
        <a:graphic>
          <a:graphicData uri="http://schemas.openxmlformats.org/drawingml/2006/table">
            <a:tbl>
              <a:tblPr/>
              <a:tblGrid>
                <a:gridCol w="3278187"/>
                <a:gridCol w="5548313"/>
                <a:gridCol w="3125787"/>
              </a:tblGrid>
              <a:tr h="1555750">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500" b="1" i="0" u="none" strike="noStrike" cap="none" normalizeH="0" baseline="0" dirty="0" smtClean="0">
                          <a:ln>
                            <a:noFill/>
                          </a:ln>
                          <a:solidFill>
                            <a:srgbClr val="FFFFFF"/>
                          </a:solidFill>
                          <a:effectLst>
                            <a:outerShdw blurRad="38100" dist="38100" dir="2700000" algn="tl">
                              <a:srgbClr val="000000"/>
                            </a:outerShdw>
                          </a:effectLst>
                          <a:latin typeface="Times New Roman" pitchFamily="18" charset="0"/>
                          <a:cs typeface="Times New Roman" pitchFamily="18" charset="0"/>
                          <a:sym typeface="Times New Roman" pitchFamily="18" charset="0"/>
                        </a:rPr>
                        <a:t>Value of monthly package</a:t>
                      </a:r>
                      <a:r>
                        <a:rPr kumimoji="0" lang="ru-RU" sz="2500" b="1" i="0" u="none" strike="noStrike" cap="none" normalizeH="0" baseline="0" dirty="0" smtClean="0">
                          <a:ln>
                            <a:noFill/>
                          </a:ln>
                          <a:solidFill>
                            <a:srgbClr val="FFFFFF"/>
                          </a:solidFill>
                          <a:effectLst>
                            <a:outerShdw blurRad="38100" dist="38100" dir="2700000" algn="tl">
                              <a:srgbClr val="000000"/>
                            </a:outerShdw>
                          </a:effectLst>
                          <a:latin typeface="Times New Roman" pitchFamily="18" charset="0"/>
                          <a:cs typeface="Times New Roman" pitchFamily="18" charset="0"/>
                          <a:sym typeface="Times New Roman" pitchFamily="18" charset="0"/>
                        </a:rPr>
                        <a:t>, </a:t>
                      </a:r>
                      <a:r>
                        <a:rPr kumimoji="0" lang="en-US" sz="2500" b="1" i="0" u="none" strike="noStrike" cap="none" normalizeH="0" baseline="0" dirty="0" smtClean="0">
                          <a:ln>
                            <a:noFill/>
                          </a:ln>
                          <a:solidFill>
                            <a:srgbClr val="FFFFFF"/>
                          </a:solidFill>
                          <a:effectLst>
                            <a:outerShdw blurRad="38100" dist="38100" dir="2700000" algn="tl">
                              <a:srgbClr val="000000"/>
                            </a:outerShdw>
                          </a:effectLst>
                          <a:latin typeface="Times New Roman" pitchFamily="18" charset="0"/>
                          <a:cs typeface="Times New Roman" pitchFamily="18" charset="0"/>
                          <a:sym typeface="Times New Roman" pitchFamily="18" charset="0"/>
                        </a:rPr>
                        <a:t>RUR/month</a:t>
                      </a:r>
                      <a:endParaRPr kumimoji="0" lang="ru-RU" sz="2600" b="1" i="0" u="none" strike="noStrike" cap="none" normalizeH="0" baseline="0" dirty="0" smtClean="0">
                        <a:ln>
                          <a:noFill/>
                        </a:ln>
                        <a:solidFill>
                          <a:srgbClr val="FFFFFF"/>
                        </a:solidFill>
                        <a:effectLst>
                          <a:outerShdw blurRad="38100" dist="38100" dir="2700000" algn="tl">
                            <a:srgbClr val="000000"/>
                          </a:outerShdw>
                        </a:effectLst>
                        <a:latin typeface="Helvetica Light" charset="0"/>
                        <a:ea typeface="Helvetica Light" charset="0"/>
                        <a:cs typeface="Helvetica Light" charset="0"/>
                        <a:sym typeface="Helvetica Light" charset="0"/>
                      </a:endParaRPr>
                    </a:p>
                  </a:txBody>
                  <a:tcPr marL="63500" marR="63500" marT="63500" marB="63500" anchor="ctr" horzOverflow="overflow">
                    <a:lnL w="38100" cap="flat" cmpd="sng" algn="ctr">
                      <a:solidFill>
                        <a:srgbClr val="133C73"/>
                      </a:solidFill>
                      <a:prstDash val="solid"/>
                      <a:miter lim="0"/>
                      <a:headEnd type="none" w="med" len="med"/>
                      <a:tailEnd type="none" w="med" len="med"/>
                    </a:lnL>
                    <a:lnR w="38100" cap="flat" cmpd="sng" algn="ctr">
                      <a:solidFill>
                        <a:srgbClr val="133C73"/>
                      </a:solidFill>
                      <a:prstDash val="solid"/>
                      <a:miter lim="0"/>
                      <a:headEnd type="none" w="med" len="med"/>
                      <a:tailEnd type="none" w="med" len="med"/>
                    </a:lnR>
                    <a:lnT w="38100" cap="flat" cmpd="sng" algn="ctr">
                      <a:solidFill>
                        <a:srgbClr val="133C73"/>
                      </a:solidFill>
                      <a:prstDash val="solid"/>
                      <a:miter lim="0"/>
                      <a:headEnd type="none" w="med" len="med"/>
                      <a:tailEnd type="none" w="med" len="med"/>
                    </a:lnT>
                    <a:lnB w="38100" cap="flat" cmpd="sng" algn="ctr">
                      <a:solidFill>
                        <a:srgbClr val="133C73"/>
                      </a:solidFill>
                      <a:prstDash val="solid"/>
                      <a:miter lim="0"/>
                      <a:headEnd type="none" w="med" len="med"/>
                      <a:tailEnd type="none" w="med" len="med"/>
                    </a:lnB>
                    <a:lnTlToBr>
                      <a:noFill/>
                    </a:lnTlToBr>
                    <a:lnBlToTr>
                      <a:noFill/>
                    </a:lnBlToTr>
                    <a:solidFill>
                      <a:srgbClr val="333348"/>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500" b="1" i="0" u="none" strike="noStrike" cap="none" normalizeH="0" baseline="0" dirty="0" smtClean="0">
                          <a:ln>
                            <a:noFill/>
                          </a:ln>
                          <a:solidFill>
                            <a:srgbClr val="FFFFFF"/>
                          </a:solidFill>
                          <a:effectLst>
                            <a:outerShdw blurRad="38100" dist="38100" dir="2700000" algn="tl">
                              <a:srgbClr val="000000"/>
                            </a:outerShdw>
                          </a:effectLst>
                          <a:latin typeface="Times New Roman" pitchFamily="18" charset="0"/>
                          <a:cs typeface="Times New Roman" pitchFamily="18" charset="0"/>
                          <a:sym typeface="Times New Roman" pitchFamily="18" charset="0"/>
                        </a:rPr>
                        <a:t>Hours included in the package</a:t>
                      </a:r>
                      <a:endParaRPr kumimoji="0" lang="ru-RU" sz="2600" b="1" i="0" u="none" strike="noStrike" cap="none" normalizeH="0" baseline="0" dirty="0" smtClean="0">
                        <a:ln>
                          <a:noFill/>
                        </a:ln>
                        <a:solidFill>
                          <a:srgbClr val="FFFFFF"/>
                        </a:solidFill>
                        <a:effectLst>
                          <a:outerShdw blurRad="38100" dist="38100" dir="2700000" algn="tl">
                            <a:srgbClr val="000000"/>
                          </a:outerShdw>
                        </a:effectLst>
                        <a:latin typeface="Helvetica Light" charset="0"/>
                        <a:ea typeface="Helvetica Light" charset="0"/>
                        <a:cs typeface="Helvetica Light" charset="0"/>
                        <a:sym typeface="Helvetica Light" charset="0"/>
                      </a:endParaRPr>
                    </a:p>
                  </a:txBody>
                  <a:tcPr marL="63500" marR="63500" marT="63500" marB="63500" anchor="ctr" horzOverflow="overflow">
                    <a:lnL w="38100" cap="flat" cmpd="sng" algn="ctr">
                      <a:solidFill>
                        <a:srgbClr val="133C73"/>
                      </a:solidFill>
                      <a:prstDash val="solid"/>
                      <a:miter lim="0"/>
                      <a:headEnd type="none" w="med" len="med"/>
                      <a:tailEnd type="none" w="med" len="med"/>
                    </a:lnL>
                    <a:lnR w="38100" cap="flat" cmpd="sng" algn="ctr">
                      <a:solidFill>
                        <a:srgbClr val="133C73"/>
                      </a:solidFill>
                      <a:prstDash val="solid"/>
                      <a:miter lim="0"/>
                      <a:headEnd type="none" w="med" len="med"/>
                      <a:tailEnd type="none" w="med" len="med"/>
                    </a:lnR>
                    <a:lnT w="38100" cap="flat" cmpd="sng" algn="ctr">
                      <a:solidFill>
                        <a:srgbClr val="133C73"/>
                      </a:solidFill>
                      <a:prstDash val="solid"/>
                      <a:miter lim="0"/>
                      <a:headEnd type="none" w="med" len="med"/>
                      <a:tailEnd type="none" w="med" len="med"/>
                    </a:lnT>
                    <a:lnB w="38100" cap="flat" cmpd="sng" algn="ctr">
                      <a:solidFill>
                        <a:srgbClr val="133C73"/>
                      </a:solidFill>
                      <a:prstDash val="solid"/>
                      <a:miter lim="0"/>
                      <a:headEnd type="none" w="med" len="med"/>
                      <a:tailEnd type="none" w="med" len="med"/>
                    </a:lnB>
                    <a:lnTlToBr>
                      <a:noFill/>
                    </a:lnTlToBr>
                    <a:lnBlToTr>
                      <a:noFill/>
                    </a:lnBlToTr>
                    <a:solidFill>
                      <a:srgbClr val="333348"/>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300" b="1" i="0" u="none" strike="noStrike" cap="none" normalizeH="0" baseline="0" dirty="0" smtClean="0">
                          <a:ln>
                            <a:noFill/>
                          </a:ln>
                          <a:solidFill>
                            <a:srgbClr val="FFFFFF"/>
                          </a:solidFill>
                          <a:effectLst>
                            <a:outerShdw blurRad="38100" dist="38100" dir="2700000" algn="tl">
                              <a:srgbClr val="000000"/>
                            </a:outerShdw>
                          </a:effectLst>
                          <a:latin typeface="Times New Roman" pitchFamily="18" charset="0"/>
                          <a:cs typeface="Times New Roman" pitchFamily="18" charset="0"/>
                          <a:sym typeface="Times New Roman" pitchFamily="18" charset="0"/>
                        </a:rPr>
                        <a:t>Average blended hourly rate, RUB/hour</a:t>
                      </a:r>
                      <a:endParaRPr kumimoji="0" lang="ru-RU" sz="2600" b="1" i="0" u="none" strike="noStrike" cap="none" normalizeH="0" baseline="0" dirty="0" smtClean="0">
                        <a:ln>
                          <a:noFill/>
                        </a:ln>
                        <a:solidFill>
                          <a:srgbClr val="FFFFFF"/>
                        </a:solidFill>
                        <a:effectLst>
                          <a:outerShdw blurRad="38100" dist="38100" dir="2700000" algn="tl">
                            <a:srgbClr val="000000"/>
                          </a:outerShdw>
                        </a:effectLst>
                        <a:latin typeface="Helvetica Light" charset="0"/>
                        <a:ea typeface="Helvetica Light" charset="0"/>
                        <a:cs typeface="Helvetica Light" charset="0"/>
                        <a:sym typeface="Helvetica Light" charset="0"/>
                      </a:endParaRPr>
                    </a:p>
                  </a:txBody>
                  <a:tcPr marL="63500" marR="63500" marT="63500" marB="63500" anchor="ctr" horzOverflow="overflow">
                    <a:lnL w="38100" cap="flat" cmpd="sng" algn="ctr">
                      <a:solidFill>
                        <a:srgbClr val="133C73"/>
                      </a:solidFill>
                      <a:prstDash val="solid"/>
                      <a:miter lim="0"/>
                      <a:headEnd type="none" w="med" len="med"/>
                      <a:tailEnd type="none" w="med" len="med"/>
                    </a:lnL>
                    <a:lnR w="38100" cap="flat" cmpd="sng" algn="ctr">
                      <a:solidFill>
                        <a:srgbClr val="133C73"/>
                      </a:solidFill>
                      <a:prstDash val="solid"/>
                      <a:miter lim="0"/>
                      <a:headEnd type="none" w="med" len="med"/>
                      <a:tailEnd type="none" w="med" len="med"/>
                    </a:lnR>
                    <a:lnT w="38100" cap="flat" cmpd="sng" algn="ctr">
                      <a:solidFill>
                        <a:srgbClr val="133C73"/>
                      </a:solidFill>
                      <a:prstDash val="solid"/>
                      <a:miter lim="0"/>
                      <a:headEnd type="none" w="med" len="med"/>
                      <a:tailEnd type="none" w="med" len="med"/>
                    </a:lnT>
                    <a:lnB w="38100" cap="flat" cmpd="sng" algn="ctr">
                      <a:solidFill>
                        <a:srgbClr val="133C73"/>
                      </a:solidFill>
                      <a:prstDash val="solid"/>
                      <a:miter lim="0"/>
                      <a:headEnd type="none" w="med" len="med"/>
                      <a:tailEnd type="none" w="med" len="med"/>
                    </a:lnB>
                    <a:lnTlToBr>
                      <a:noFill/>
                    </a:lnTlToBr>
                    <a:lnBlToTr>
                      <a:noFill/>
                    </a:lnBlToTr>
                    <a:solidFill>
                      <a:srgbClr val="333348"/>
                    </a:solidFill>
                  </a:tcPr>
                </a:tc>
              </a:tr>
              <a:tr h="881063">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6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75</a:t>
                      </a:r>
                      <a:r>
                        <a:rPr kumimoji="0" lang="ru-RU" sz="26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 000</a:t>
                      </a:r>
                      <a:endParaRPr kumimoji="0" lang="ru-RU" sz="26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endParaRPr>
                    </a:p>
                  </a:txBody>
                  <a:tcPr marL="63500" marR="63500" marT="63500" marB="63500" anchor="ctr" horzOverflow="overflow">
                    <a:lnL w="38100" cap="flat" cmpd="sng" algn="ctr">
                      <a:solidFill>
                        <a:srgbClr val="133C73"/>
                      </a:solidFill>
                      <a:prstDash val="solid"/>
                      <a:miter lim="0"/>
                      <a:headEnd type="none" w="med" len="med"/>
                      <a:tailEnd type="none" w="med" len="med"/>
                    </a:lnL>
                    <a:lnR w="38100" cap="flat" cmpd="sng" algn="ctr">
                      <a:solidFill>
                        <a:srgbClr val="133C73"/>
                      </a:solidFill>
                      <a:prstDash val="solid"/>
                      <a:miter lim="0"/>
                      <a:headEnd type="none" w="med" len="med"/>
                      <a:tailEnd type="none" w="med" len="med"/>
                    </a:lnR>
                    <a:lnT w="38100" cap="flat" cmpd="sng" algn="ctr">
                      <a:solidFill>
                        <a:srgbClr val="133C73"/>
                      </a:solidFill>
                      <a:prstDash val="solid"/>
                      <a:miter lim="0"/>
                      <a:headEnd type="none" w="med" len="med"/>
                      <a:tailEnd type="none" w="med" len="med"/>
                    </a:lnT>
                    <a:lnB w="38100" cap="flat" cmpd="sng" algn="ctr">
                      <a:solidFill>
                        <a:srgbClr val="133C73"/>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ru-RU" sz="26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15</a:t>
                      </a:r>
                      <a:endParaRPr kumimoji="0" lang="ru-RU" sz="26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endParaRPr>
                    </a:p>
                  </a:txBody>
                  <a:tcPr marL="63500" marR="63500" marT="63500" marB="63500" anchor="ctr" horzOverflow="overflow">
                    <a:lnL w="38100" cap="flat" cmpd="sng" algn="ctr">
                      <a:solidFill>
                        <a:srgbClr val="133C73"/>
                      </a:solidFill>
                      <a:prstDash val="solid"/>
                      <a:miter lim="0"/>
                      <a:headEnd type="none" w="med" len="med"/>
                      <a:tailEnd type="none" w="med" len="med"/>
                    </a:lnL>
                    <a:lnR w="38100" cap="flat" cmpd="sng" algn="ctr">
                      <a:solidFill>
                        <a:srgbClr val="133C73"/>
                      </a:solidFill>
                      <a:prstDash val="solid"/>
                      <a:miter lim="0"/>
                      <a:headEnd type="none" w="med" len="med"/>
                      <a:tailEnd type="none" w="med" len="med"/>
                    </a:lnR>
                    <a:lnT w="38100" cap="flat" cmpd="sng" algn="ctr">
                      <a:solidFill>
                        <a:srgbClr val="133C73"/>
                      </a:solidFill>
                      <a:prstDash val="solid"/>
                      <a:miter lim="0"/>
                      <a:headEnd type="none" w="med" len="med"/>
                      <a:tailEnd type="none" w="med" len="med"/>
                    </a:lnT>
                    <a:lnB w="38100" cap="flat" cmpd="sng" algn="ctr">
                      <a:solidFill>
                        <a:srgbClr val="133C73"/>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600" b="0" i="0" u="none" strike="noStrike" cap="none" normalizeH="0" baseline="0" dirty="0" smtClean="0">
                          <a:ln>
                            <a:noFill/>
                          </a:ln>
                          <a:solidFill>
                            <a:srgbClr val="000000"/>
                          </a:solidFill>
                          <a:effectLst/>
                          <a:latin typeface="Times New Roman" pitchFamily="18" charset="0"/>
                          <a:ea typeface="+mn-ea"/>
                          <a:cs typeface="Times New Roman" pitchFamily="18" charset="0"/>
                          <a:sym typeface="Times New Roman" pitchFamily="18" charset="0"/>
                        </a:rPr>
                        <a:t>4500</a:t>
                      </a:r>
                      <a:r>
                        <a:rPr kumimoji="0" lang="ru-RU" sz="26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rPr>
                        <a:t> </a:t>
                      </a:r>
                    </a:p>
                  </a:txBody>
                  <a:tcPr marL="63500" marR="63500" marT="63500" marB="63500" anchor="ctr" horzOverflow="overflow">
                    <a:lnL w="38100" cap="flat" cmpd="sng" algn="ctr">
                      <a:solidFill>
                        <a:srgbClr val="133C73"/>
                      </a:solidFill>
                      <a:prstDash val="solid"/>
                      <a:miter lim="0"/>
                      <a:headEnd type="none" w="med" len="med"/>
                      <a:tailEnd type="none" w="med" len="med"/>
                    </a:lnL>
                    <a:lnR w="38100" cap="flat" cmpd="sng" algn="ctr">
                      <a:solidFill>
                        <a:srgbClr val="133C73"/>
                      </a:solidFill>
                      <a:prstDash val="solid"/>
                      <a:miter lim="0"/>
                      <a:headEnd type="none" w="med" len="med"/>
                      <a:tailEnd type="none" w="med" len="med"/>
                    </a:lnR>
                    <a:lnT w="38100" cap="flat" cmpd="sng" algn="ctr">
                      <a:solidFill>
                        <a:srgbClr val="133C73"/>
                      </a:solidFill>
                      <a:prstDash val="solid"/>
                      <a:miter lim="0"/>
                      <a:headEnd type="none" w="med" len="med"/>
                      <a:tailEnd type="none" w="med" len="med"/>
                    </a:lnT>
                    <a:lnB w="38100" cap="flat" cmpd="sng" algn="ctr">
                      <a:solidFill>
                        <a:srgbClr val="133C73"/>
                      </a:solidFill>
                      <a:prstDash val="solid"/>
                      <a:miter lim="0"/>
                      <a:headEnd type="none" w="med" len="med"/>
                      <a:tailEnd type="none" w="med" len="med"/>
                    </a:lnB>
                    <a:lnTlToBr>
                      <a:noFill/>
                    </a:lnTlToBr>
                    <a:lnBlToTr>
                      <a:noFill/>
                    </a:lnBlToTr>
                    <a:solidFill>
                      <a:srgbClr val="FFFFFF"/>
                    </a:solidFill>
                  </a:tcPr>
                </a:tc>
              </a:tr>
              <a:tr h="1111250">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6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100</a:t>
                      </a:r>
                      <a:r>
                        <a:rPr kumimoji="0" lang="ru-RU" sz="26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 000</a:t>
                      </a:r>
                      <a:endParaRPr kumimoji="0" lang="ru-RU" sz="26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endParaRPr>
                    </a:p>
                  </a:txBody>
                  <a:tcPr marL="63500" marR="63500" marT="63500" marB="63500" anchor="ctr" horzOverflow="overflow">
                    <a:lnL w="38100" cap="flat" cmpd="sng" algn="ctr">
                      <a:solidFill>
                        <a:srgbClr val="133C73"/>
                      </a:solidFill>
                      <a:prstDash val="solid"/>
                      <a:miter lim="0"/>
                      <a:headEnd type="none" w="med" len="med"/>
                      <a:tailEnd type="none" w="med" len="med"/>
                    </a:lnL>
                    <a:lnR w="38100" cap="flat" cmpd="sng" algn="ctr">
                      <a:solidFill>
                        <a:srgbClr val="133C73"/>
                      </a:solidFill>
                      <a:prstDash val="solid"/>
                      <a:miter lim="0"/>
                      <a:headEnd type="none" w="med" len="med"/>
                      <a:tailEnd type="none" w="med" len="med"/>
                    </a:lnR>
                    <a:lnT w="38100" cap="flat" cmpd="sng" algn="ctr">
                      <a:solidFill>
                        <a:srgbClr val="133C73"/>
                      </a:solidFill>
                      <a:prstDash val="solid"/>
                      <a:miter lim="0"/>
                      <a:headEnd type="none" w="med" len="med"/>
                      <a:tailEnd type="none" w="med" len="med"/>
                    </a:lnT>
                    <a:lnB w="38100" cap="flat" cmpd="sng" algn="ctr">
                      <a:solidFill>
                        <a:srgbClr val="133C73"/>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ru-RU" sz="2600" b="0"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25</a:t>
                      </a:r>
                      <a:endParaRPr kumimoji="0" lang="ru-RU" sz="2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a:txBody>
                  <a:tcPr marL="63500" marR="63500" marT="63500" marB="63500" anchor="ctr" horzOverflow="overflow">
                    <a:lnL w="38100" cap="flat" cmpd="sng" algn="ctr">
                      <a:solidFill>
                        <a:srgbClr val="133C73"/>
                      </a:solidFill>
                      <a:prstDash val="solid"/>
                      <a:miter lim="0"/>
                      <a:headEnd type="none" w="med" len="med"/>
                      <a:tailEnd type="none" w="med" len="med"/>
                    </a:lnL>
                    <a:lnR w="38100" cap="flat" cmpd="sng" algn="ctr">
                      <a:solidFill>
                        <a:srgbClr val="133C73"/>
                      </a:solidFill>
                      <a:prstDash val="solid"/>
                      <a:miter lim="0"/>
                      <a:headEnd type="none" w="med" len="med"/>
                      <a:tailEnd type="none" w="med" len="med"/>
                    </a:lnR>
                    <a:lnT w="38100" cap="flat" cmpd="sng" algn="ctr">
                      <a:solidFill>
                        <a:srgbClr val="133C73"/>
                      </a:solidFill>
                      <a:prstDash val="solid"/>
                      <a:miter lim="0"/>
                      <a:headEnd type="none" w="med" len="med"/>
                      <a:tailEnd type="none" w="med" len="med"/>
                    </a:lnT>
                    <a:lnB w="38100" cap="flat" cmpd="sng" algn="ctr">
                      <a:solidFill>
                        <a:srgbClr val="133C73"/>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6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3500</a:t>
                      </a:r>
                      <a:endParaRPr kumimoji="0" lang="ru-RU" sz="26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endParaRPr>
                    </a:p>
                  </a:txBody>
                  <a:tcPr marL="63500" marR="63500" marT="63500" marB="63500" anchor="ctr" horzOverflow="overflow">
                    <a:lnL w="38100" cap="flat" cmpd="sng" algn="ctr">
                      <a:solidFill>
                        <a:srgbClr val="133C73"/>
                      </a:solidFill>
                      <a:prstDash val="solid"/>
                      <a:miter lim="0"/>
                      <a:headEnd type="none" w="med" len="med"/>
                      <a:tailEnd type="none" w="med" len="med"/>
                    </a:lnL>
                    <a:lnR w="38100" cap="flat" cmpd="sng" algn="ctr">
                      <a:solidFill>
                        <a:srgbClr val="133C73"/>
                      </a:solidFill>
                      <a:prstDash val="solid"/>
                      <a:miter lim="0"/>
                      <a:headEnd type="none" w="med" len="med"/>
                      <a:tailEnd type="none" w="med" len="med"/>
                    </a:lnR>
                    <a:lnT w="38100" cap="flat" cmpd="sng" algn="ctr">
                      <a:solidFill>
                        <a:srgbClr val="133C73"/>
                      </a:solidFill>
                      <a:prstDash val="solid"/>
                      <a:miter lim="0"/>
                      <a:headEnd type="none" w="med" len="med"/>
                      <a:tailEnd type="none" w="med" len="med"/>
                    </a:lnT>
                    <a:lnB w="38100" cap="flat" cmpd="sng" algn="ctr">
                      <a:solidFill>
                        <a:srgbClr val="133C73"/>
                      </a:solidFill>
                      <a:prstDash val="solid"/>
                      <a:miter lim="0"/>
                      <a:headEnd type="none" w="med" len="med"/>
                      <a:tailEnd type="none" w="med" len="med"/>
                    </a:lnB>
                    <a:lnTlToBr>
                      <a:noFill/>
                    </a:lnTlToBr>
                    <a:lnBlToTr>
                      <a:noFill/>
                    </a:lnBlToTr>
                    <a:solidFill>
                      <a:srgbClr val="FFFFFF"/>
                    </a:solidFill>
                  </a:tcPr>
                </a:tc>
              </a:tr>
              <a:tr h="1239838">
                <a:tc>
                  <a:txBody>
                    <a:body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ru-RU" sz="26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endParaRPr>
                    </a:p>
                    <a:p>
                      <a:pPr marL="0" marR="0" lvl="0" indent="0" algn="ctr" defTabSz="0" rtl="0" eaLnBrk="1" fontAlgn="base" latinLnBrk="0" hangingPunct="0">
                        <a:lnSpc>
                          <a:spcPct val="100000"/>
                        </a:lnSpc>
                        <a:spcBef>
                          <a:spcPct val="0"/>
                        </a:spcBef>
                        <a:spcAft>
                          <a:spcPct val="0"/>
                        </a:spcAft>
                        <a:buClrTx/>
                        <a:buSzTx/>
                        <a:buFontTx/>
                        <a:buNone/>
                        <a:tabLst/>
                      </a:pPr>
                      <a:r>
                        <a:rPr kumimoji="0" lang="en-US" sz="26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120</a:t>
                      </a:r>
                      <a:r>
                        <a:rPr kumimoji="0" lang="ru-RU" sz="2600" b="0" i="0" u="none" strike="noStrike" cap="none" normalizeH="0" baseline="0" dirty="0" smtClean="0">
                          <a:ln>
                            <a:noFill/>
                          </a:ln>
                          <a:solidFill>
                            <a:srgbClr val="000000"/>
                          </a:solidFill>
                          <a:effectLst/>
                          <a:latin typeface="Times New Roman" pitchFamily="18" charset="0"/>
                          <a:cs typeface="Times New Roman" pitchFamily="18" charset="0"/>
                          <a:sym typeface="Times New Roman" pitchFamily="18" charset="0"/>
                        </a:rPr>
                        <a:t> 000</a:t>
                      </a:r>
                    </a:p>
                    <a:p>
                      <a:pPr marL="0" marR="0" lvl="0" indent="0" algn="ctr" defTabSz="0" rtl="0" eaLnBrk="1" fontAlgn="base" latinLnBrk="0" hangingPunct="0">
                        <a:lnSpc>
                          <a:spcPct val="100000"/>
                        </a:lnSpc>
                        <a:spcBef>
                          <a:spcPct val="0"/>
                        </a:spcBef>
                        <a:spcAft>
                          <a:spcPct val="0"/>
                        </a:spcAft>
                        <a:buClrTx/>
                        <a:buSzTx/>
                        <a:buFontTx/>
                        <a:buNone/>
                        <a:tabLst/>
                      </a:pPr>
                      <a:endParaRPr kumimoji="0" lang="ru-RU" sz="26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endParaRPr>
                    </a:p>
                  </a:txBody>
                  <a:tcPr marL="63500" marR="63500" marT="63500" marB="63500" anchor="ctr" horzOverflow="overflow">
                    <a:lnL w="38100" cap="flat" cmpd="sng" algn="ctr">
                      <a:solidFill>
                        <a:srgbClr val="133C73"/>
                      </a:solidFill>
                      <a:prstDash val="solid"/>
                      <a:miter lim="0"/>
                      <a:headEnd type="none" w="med" len="med"/>
                      <a:tailEnd type="none" w="med" len="med"/>
                    </a:lnL>
                    <a:lnR w="38100" cap="flat" cmpd="sng" algn="ctr">
                      <a:solidFill>
                        <a:srgbClr val="133C73"/>
                      </a:solidFill>
                      <a:prstDash val="solid"/>
                      <a:miter lim="0"/>
                      <a:headEnd type="none" w="med" len="med"/>
                      <a:tailEnd type="none" w="med" len="med"/>
                    </a:lnR>
                    <a:lnT w="38100" cap="flat" cmpd="sng" algn="ctr">
                      <a:solidFill>
                        <a:srgbClr val="133C73"/>
                      </a:solidFill>
                      <a:prstDash val="solid"/>
                      <a:miter lim="0"/>
                      <a:headEnd type="none" w="med" len="med"/>
                      <a:tailEnd type="none" w="med" len="med"/>
                    </a:lnT>
                    <a:lnB w="38100" cap="flat" cmpd="sng" algn="ctr">
                      <a:solidFill>
                        <a:srgbClr val="133C73"/>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ru-RU" sz="2600" b="0"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35</a:t>
                      </a:r>
                      <a:endParaRPr kumimoji="0" lang="ru-RU" sz="2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a:txBody>
                  <a:tcPr marL="63500" marR="63500" marT="63500" marB="63500" anchor="ctr" horzOverflow="overflow">
                    <a:lnL w="38100" cap="flat" cmpd="sng" algn="ctr">
                      <a:solidFill>
                        <a:srgbClr val="133C73"/>
                      </a:solidFill>
                      <a:prstDash val="solid"/>
                      <a:miter lim="0"/>
                      <a:headEnd type="none" w="med" len="med"/>
                      <a:tailEnd type="none" w="med" len="med"/>
                    </a:lnL>
                    <a:lnR w="38100" cap="flat" cmpd="sng" algn="ctr">
                      <a:solidFill>
                        <a:srgbClr val="133C73"/>
                      </a:solidFill>
                      <a:prstDash val="solid"/>
                      <a:miter lim="0"/>
                      <a:headEnd type="none" w="med" len="med"/>
                      <a:tailEnd type="none" w="med" len="med"/>
                    </a:lnR>
                    <a:lnT w="38100" cap="flat" cmpd="sng" algn="ctr">
                      <a:solidFill>
                        <a:srgbClr val="133C73"/>
                      </a:solidFill>
                      <a:prstDash val="solid"/>
                      <a:miter lim="0"/>
                      <a:headEnd type="none" w="med" len="med"/>
                      <a:tailEnd type="none" w="med" len="med"/>
                    </a:lnT>
                    <a:lnB w="38100" cap="flat" cmpd="sng" algn="ctr">
                      <a:solidFill>
                        <a:srgbClr val="133C73"/>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600" b="0" i="0" u="none" strike="noStrike" cap="none" normalizeH="0" baseline="0" dirty="0" smtClean="0">
                          <a:ln>
                            <a:noFill/>
                          </a:ln>
                          <a:solidFill>
                            <a:srgbClr val="000000"/>
                          </a:solidFill>
                          <a:effectLst/>
                          <a:latin typeface="Times New Roman" pitchFamily="18" charset="0"/>
                          <a:ea typeface="+mn-ea"/>
                          <a:cs typeface="Times New Roman" pitchFamily="18" charset="0"/>
                          <a:sym typeface="Times New Roman" pitchFamily="18" charset="0"/>
                        </a:rPr>
                        <a:t>3000</a:t>
                      </a:r>
                      <a:endParaRPr kumimoji="0" lang="ru-RU" sz="2600" b="0" i="0" u="none" strike="noStrike" cap="none" normalizeH="0" baseline="0" dirty="0" smtClean="0">
                        <a:ln>
                          <a:noFill/>
                        </a:ln>
                        <a:solidFill>
                          <a:srgbClr val="747474"/>
                        </a:solidFill>
                        <a:effectLst/>
                        <a:latin typeface="Helvetica Neue" charset="0"/>
                        <a:ea typeface="Helvetica Neue" charset="0"/>
                        <a:cs typeface="Helvetica Neue" charset="0"/>
                        <a:sym typeface="Helvetica Neue" charset="0"/>
                      </a:endParaRPr>
                    </a:p>
                  </a:txBody>
                  <a:tcPr marL="63500" marR="63500" marT="63500" marB="63500" anchor="ctr" horzOverflow="overflow">
                    <a:lnL w="38100" cap="flat" cmpd="sng" algn="ctr">
                      <a:solidFill>
                        <a:srgbClr val="133C73"/>
                      </a:solidFill>
                      <a:prstDash val="solid"/>
                      <a:miter lim="0"/>
                      <a:headEnd type="none" w="med" len="med"/>
                      <a:tailEnd type="none" w="med" len="med"/>
                    </a:lnL>
                    <a:lnR w="38100" cap="flat" cmpd="sng" algn="ctr">
                      <a:solidFill>
                        <a:srgbClr val="133C73"/>
                      </a:solidFill>
                      <a:prstDash val="solid"/>
                      <a:miter lim="0"/>
                      <a:headEnd type="none" w="med" len="med"/>
                      <a:tailEnd type="none" w="med" len="med"/>
                    </a:lnR>
                    <a:lnT w="38100" cap="flat" cmpd="sng" algn="ctr">
                      <a:solidFill>
                        <a:srgbClr val="133C73"/>
                      </a:solidFill>
                      <a:prstDash val="solid"/>
                      <a:miter lim="0"/>
                      <a:headEnd type="none" w="med" len="med"/>
                      <a:tailEnd type="none" w="med" len="med"/>
                    </a:lnT>
                    <a:lnB w="38100" cap="flat" cmpd="sng" algn="ctr">
                      <a:solidFill>
                        <a:srgbClr val="133C73"/>
                      </a:solidFill>
                      <a:prstDash val="solid"/>
                      <a:miter lim="0"/>
                      <a:headEnd type="none" w="med" len="med"/>
                      <a:tailEnd type="none" w="med" len="med"/>
                    </a:lnB>
                    <a:lnTlToBr>
                      <a:noFill/>
                    </a:lnTlToBr>
                    <a:lnBlToTr>
                      <a:noFill/>
                    </a:lnBlToTr>
                    <a:solidFill>
                      <a:srgbClr val="FFFFFF"/>
                    </a:solidFill>
                  </a:tcPr>
                </a:tc>
              </a:tr>
            </a:tbl>
          </a:graphicData>
        </a:graphic>
      </p:graphicFrame>
      <p:grpSp>
        <p:nvGrpSpPr>
          <p:cNvPr id="9" name="Группа 3"/>
          <p:cNvGrpSpPr>
            <a:grpSpLocks/>
          </p:cNvGrpSpPr>
          <p:nvPr/>
        </p:nvGrpSpPr>
        <p:grpSpPr bwMode="auto">
          <a:xfrm>
            <a:off x="5326063" y="9062020"/>
            <a:ext cx="7654925" cy="495300"/>
            <a:chOff x="5350272" y="9258585"/>
            <a:chExt cx="7654528" cy="495015"/>
          </a:xfrm>
        </p:grpSpPr>
        <p:pic>
          <p:nvPicPr>
            <p:cNvPr id="10" name="Picture 2"/>
            <p:cNvPicPr>
              <a:picLocks noChangeAspect="1" noChangeArrowheads="1"/>
            </p:cNvPicPr>
            <p:nvPr/>
          </p:nvPicPr>
          <p:blipFill>
            <a:blip r:embed="rId3" cstate="print"/>
            <a:srcRect l="12500" t="20213" r="70625" b="67021"/>
            <a:stretch>
              <a:fillRect/>
            </a:stretch>
          </p:blipFill>
          <p:spPr bwMode="auto">
            <a:xfrm>
              <a:off x="5350272" y="9343522"/>
              <a:ext cx="922674" cy="410078"/>
            </a:xfrm>
            <a:prstGeom prst="rect">
              <a:avLst/>
            </a:prstGeom>
            <a:noFill/>
            <a:ln w="9525">
              <a:noFill/>
              <a:miter lim="800000"/>
              <a:headEnd/>
              <a:tailEnd/>
            </a:ln>
          </p:spPr>
        </p:pic>
        <p:sp>
          <p:nvSpPr>
            <p:cNvPr id="11" name="Прямоугольник 5"/>
            <p:cNvSpPr>
              <a:spLocks noChangeArrowheads="1"/>
            </p:cNvSpPr>
            <p:nvPr/>
          </p:nvSpPr>
          <p:spPr bwMode="auto">
            <a:xfrm>
              <a:off x="6272946" y="9292998"/>
              <a:ext cx="6731853" cy="430887"/>
            </a:xfrm>
            <a:prstGeom prst="rect">
              <a:avLst/>
            </a:prstGeom>
            <a:noFill/>
            <a:ln w="9525">
              <a:noFill/>
              <a:miter lim="800000"/>
              <a:headEnd/>
              <a:tailEnd/>
            </a:ln>
          </p:spPr>
          <p:txBody>
            <a:bodyPr>
              <a:spAutoFit/>
            </a:bodyPr>
            <a:lstStyle/>
            <a:p>
              <a:pPr algn="l"/>
              <a:r>
                <a:rPr lang="en-US" sz="1100" dirty="0" smtClean="0">
                  <a:solidFill>
                    <a:schemeClr val="bg2"/>
                  </a:solidFill>
                </a:rPr>
                <a:t>LLC</a:t>
              </a:r>
              <a:r>
                <a:rPr lang="ru-RU" sz="1100" dirty="0" smtClean="0">
                  <a:solidFill>
                    <a:schemeClr val="bg2"/>
                  </a:solidFill>
                </a:rPr>
                <a:t>  «</a:t>
              </a:r>
              <a:r>
                <a:rPr lang="en-US" sz="1100" dirty="0" smtClean="0">
                  <a:solidFill>
                    <a:schemeClr val="bg2"/>
                  </a:solidFill>
                </a:rPr>
                <a:t>ANP consulting</a:t>
              </a:r>
              <a:r>
                <a:rPr lang="ru-RU" sz="1100" dirty="0" smtClean="0">
                  <a:solidFill>
                    <a:schemeClr val="bg2"/>
                  </a:solidFill>
                </a:rPr>
                <a:t>»</a:t>
              </a:r>
              <a:r>
                <a:rPr lang="ru-RU" sz="1100" dirty="0">
                  <a:solidFill>
                    <a:schemeClr val="bg2"/>
                  </a:solidFill>
                </a:rPr>
                <a:t>						             </a:t>
              </a:r>
              <a:r>
                <a:rPr lang="en-US" sz="1100" dirty="0" smtClean="0">
                  <a:solidFill>
                    <a:schemeClr val="bg2"/>
                  </a:solidFill>
                </a:rPr>
                <a:t>t</a:t>
              </a:r>
              <a:r>
                <a:rPr lang="ru-RU" sz="1100" dirty="0" smtClean="0">
                  <a:solidFill>
                    <a:schemeClr val="bg2"/>
                  </a:solidFill>
                </a:rPr>
                <a:t>ел</a:t>
              </a:r>
              <a:r>
                <a:rPr lang="ru-RU" sz="1100" dirty="0">
                  <a:solidFill>
                    <a:schemeClr val="bg2"/>
                  </a:solidFill>
                </a:rPr>
                <a:t>. (495) 221 56 60</a:t>
              </a:r>
            </a:p>
            <a:p>
              <a:pPr algn="l"/>
              <a:r>
                <a:rPr lang="ru-RU" sz="1100" dirty="0">
                  <a:solidFill>
                    <a:schemeClr val="bg2"/>
                  </a:solidFill>
                </a:rPr>
                <a:t>127287, </a:t>
              </a:r>
              <a:r>
                <a:rPr lang="en-US" sz="1100" dirty="0" smtClean="0">
                  <a:solidFill>
                    <a:schemeClr val="bg2"/>
                  </a:solidFill>
                </a:rPr>
                <a:t>Russia</a:t>
              </a:r>
              <a:r>
                <a:rPr lang="ru-RU" sz="1100" dirty="0" smtClean="0">
                  <a:solidFill>
                    <a:schemeClr val="bg2"/>
                  </a:solidFill>
                </a:rPr>
                <a:t>, </a:t>
              </a:r>
              <a:r>
                <a:rPr lang="en-US" sz="1100" dirty="0" smtClean="0">
                  <a:solidFill>
                    <a:schemeClr val="bg2"/>
                  </a:solidFill>
                </a:rPr>
                <a:t>Moscow</a:t>
              </a:r>
              <a:r>
                <a:rPr lang="ru-RU" sz="1100" dirty="0" smtClean="0">
                  <a:solidFill>
                    <a:schemeClr val="bg2"/>
                  </a:solidFill>
                </a:rPr>
                <a:t>, </a:t>
              </a:r>
              <a:r>
                <a:rPr lang="en-US" sz="1100" dirty="0" smtClean="0">
                  <a:solidFill>
                    <a:schemeClr val="bg2"/>
                  </a:solidFill>
                </a:rPr>
                <a:t>2</a:t>
              </a:r>
              <a:r>
                <a:rPr lang="en-US" sz="1100" baseline="30000" dirty="0" smtClean="0">
                  <a:solidFill>
                    <a:schemeClr val="bg2"/>
                  </a:solidFill>
                </a:rPr>
                <a:t>nd</a:t>
              </a:r>
              <a:r>
                <a:rPr lang="en-US" sz="1100" dirty="0" smtClean="0">
                  <a:solidFill>
                    <a:schemeClr val="bg2"/>
                  </a:solidFill>
                </a:rPr>
                <a:t> </a:t>
              </a:r>
              <a:r>
                <a:rPr lang="ru-RU" sz="1100" dirty="0" smtClean="0">
                  <a:solidFill>
                    <a:schemeClr val="bg2"/>
                  </a:solidFill>
                </a:rPr>
                <a:t> </a:t>
              </a:r>
              <a:r>
                <a:rPr lang="en-US" sz="1100" dirty="0" err="1" smtClean="0">
                  <a:solidFill>
                    <a:schemeClr val="bg2"/>
                  </a:solidFill>
                </a:rPr>
                <a:t>Khutorskaya</a:t>
              </a:r>
              <a:r>
                <a:rPr lang="ru-RU" sz="1100" dirty="0" smtClean="0">
                  <a:solidFill>
                    <a:schemeClr val="bg2"/>
                  </a:solidFill>
                </a:rPr>
                <a:t>, 38А</a:t>
              </a:r>
              <a:r>
                <a:rPr lang="ru-RU" sz="1100" dirty="0">
                  <a:solidFill>
                    <a:schemeClr val="bg2"/>
                  </a:solidFill>
                </a:rPr>
                <a:t>, </a:t>
              </a:r>
              <a:r>
                <a:rPr lang="en-US" sz="1100" dirty="0" smtClean="0">
                  <a:solidFill>
                    <a:schemeClr val="bg2"/>
                  </a:solidFill>
                </a:rPr>
                <a:t>building</a:t>
              </a:r>
              <a:r>
                <a:rPr lang="ru-RU" sz="1100" dirty="0" smtClean="0">
                  <a:solidFill>
                    <a:schemeClr val="bg2"/>
                  </a:solidFill>
                </a:rPr>
                <a:t> </a:t>
              </a:r>
              <a:r>
                <a:rPr lang="ru-RU" sz="1100" dirty="0">
                  <a:solidFill>
                    <a:schemeClr val="bg2"/>
                  </a:solidFill>
                </a:rPr>
                <a:t>14		        </a:t>
              </a:r>
              <a:r>
                <a:rPr lang="en-US" sz="1100" dirty="0">
                  <a:solidFill>
                    <a:schemeClr val="bg2"/>
                  </a:solidFill>
                </a:rPr>
                <a:t>E-mail</a:t>
              </a:r>
              <a:r>
                <a:rPr lang="ru-RU" sz="1100" dirty="0">
                  <a:solidFill>
                    <a:schemeClr val="bg2"/>
                  </a:solidFill>
                </a:rPr>
                <a:t>: </a:t>
              </a:r>
              <a:r>
                <a:rPr lang="en-US" sz="1100" dirty="0">
                  <a:solidFill>
                    <a:schemeClr val="bg2"/>
                  </a:solidFill>
                  <a:hlinkClick r:id="rId4"/>
                </a:rPr>
                <a:t>info@anpcons.ru</a:t>
              </a:r>
              <a:r>
                <a:rPr lang="ru-RU" sz="1100" dirty="0">
                  <a:solidFill>
                    <a:schemeClr val="bg2"/>
                  </a:solidFill>
                </a:rPr>
                <a:t> </a:t>
              </a:r>
            </a:p>
          </p:txBody>
        </p:sp>
        <p:cxnSp>
          <p:nvCxnSpPr>
            <p:cNvPr id="12" name="Прямая соединительная линия 6"/>
            <p:cNvCxnSpPr>
              <a:cxnSpLocks noChangeShapeType="1"/>
            </p:cNvCxnSpPr>
            <p:nvPr/>
          </p:nvCxnSpPr>
          <p:spPr bwMode="auto">
            <a:xfrm>
              <a:off x="5350272" y="9258585"/>
              <a:ext cx="7654528" cy="0"/>
            </a:xfrm>
            <a:prstGeom prst="line">
              <a:avLst/>
            </a:prstGeom>
            <a:noFill/>
            <a:ln w="12700" algn="ctr">
              <a:solidFill>
                <a:schemeClr val="bg2"/>
              </a:solidFill>
              <a:miter lim="0"/>
              <a:headEnd/>
              <a:tailEnd/>
            </a:ln>
            <a:effectLst/>
          </p:spPr>
        </p:cxnSp>
      </p:gr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InsertedImage.jpg"/>
          <p:cNvPicPr>
            <a:picLocks noChangeAspect="1"/>
          </p:cNvPicPr>
          <p:nvPr/>
        </p:nvPicPr>
        <p:blipFill>
          <a:blip r:embed="rId3" cstate="print"/>
          <a:srcRect/>
          <a:stretch>
            <a:fillRect/>
          </a:stretch>
        </p:blipFill>
        <p:spPr bwMode="auto">
          <a:xfrm>
            <a:off x="5019675" y="4416425"/>
            <a:ext cx="7981950" cy="5345113"/>
          </a:xfrm>
          <a:prstGeom prst="rect">
            <a:avLst/>
          </a:prstGeom>
          <a:noFill/>
          <a:ln w="12700">
            <a:noFill/>
            <a:miter lim="0"/>
            <a:headEnd/>
            <a:tailEnd/>
          </a:ln>
          <a:effectLst/>
        </p:spPr>
      </p:pic>
      <p:sp>
        <p:nvSpPr>
          <p:cNvPr id="17411" name="Rectangle 2"/>
          <p:cNvSpPr>
            <a:spLocks noGrp="1" noChangeArrowheads="1"/>
          </p:cNvSpPr>
          <p:nvPr>
            <p:ph type="title"/>
          </p:nvPr>
        </p:nvSpPr>
        <p:spPr>
          <a:solidFill>
            <a:srgbClr val="333348"/>
          </a:solidFill>
          <a:ln>
            <a:solidFill>
              <a:srgbClr val="102729"/>
            </a:solidFill>
          </a:ln>
        </p:spPr>
        <p:txBody>
          <a:bodyPr anchor="ctr"/>
          <a:lstStyle/>
          <a:p>
            <a:pPr algn="ctr" eaLnBrk="1"/>
            <a:r>
              <a:rPr lang="en-US" dirty="0" smtClean="0">
                <a:solidFill>
                  <a:srgbClr val="FFFFFF"/>
                </a:solidFill>
              </a:rPr>
              <a:t>Tax Disputes Resolution</a:t>
            </a:r>
            <a:endParaRPr lang="ru-RU" dirty="0" smtClean="0"/>
          </a:p>
        </p:txBody>
      </p:sp>
      <p:sp>
        <p:nvSpPr>
          <p:cNvPr id="17412" name="Rectangle 3"/>
          <p:cNvSpPr>
            <a:spLocks noGrp="1" noChangeArrowheads="1"/>
          </p:cNvSpPr>
          <p:nvPr>
            <p:ph type="body" idx="1"/>
          </p:nvPr>
        </p:nvSpPr>
        <p:spPr>
          <a:xfrm>
            <a:off x="454025" y="2212975"/>
            <a:ext cx="11880850" cy="5616575"/>
          </a:xfrm>
        </p:spPr>
        <p:txBody>
          <a:bodyPr/>
          <a:lstStyle/>
          <a:p>
            <a:pPr marL="0" indent="0" eaLnBrk="1">
              <a:spcBef>
                <a:spcPct val="0"/>
              </a:spcBef>
              <a:buSzTx/>
              <a:buFontTx/>
              <a:buNone/>
            </a:pPr>
            <a:r>
              <a:rPr lang="en-US" sz="3200" dirty="0" smtClean="0">
                <a:solidFill>
                  <a:srgbClr val="000000"/>
                </a:solidFill>
                <a:latin typeface="Times New Roman" pitchFamily="18" charset="0"/>
                <a:cs typeface="Times New Roman" pitchFamily="18" charset="0"/>
                <a:sym typeface="Times New Roman" pitchFamily="18" charset="0"/>
              </a:rPr>
              <a:t>Our fees for a tax court case vary from USD 15000 to USD 30000 depending on the complexity of a case. </a:t>
            </a:r>
          </a:p>
          <a:p>
            <a:pPr marL="0" indent="0" eaLnBrk="1">
              <a:spcBef>
                <a:spcPct val="0"/>
              </a:spcBef>
              <a:buSzTx/>
              <a:buFontTx/>
              <a:buNone/>
            </a:pPr>
            <a:endParaRPr lang="en-US" sz="3200" dirty="0" smtClean="0">
              <a:solidFill>
                <a:srgbClr val="000000"/>
              </a:solidFill>
              <a:latin typeface="Times New Roman" pitchFamily="18" charset="0"/>
              <a:cs typeface="Times New Roman" pitchFamily="18" charset="0"/>
              <a:sym typeface="Times New Roman" pitchFamily="18" charset="0"/>
            </a:endParaRPr>
          </a:p>
          <a:p>
            <a:pPr marL="0" indent="0" eaLnBrk="1">
              <a:spcBef>
                <a:spcPct val="0"/>
              </a:spcBef>
              <a:buSzTx/>
              <a:buFontTx/>
              <a:buNone/>
            </a:pPr>
            <a:r>
              <a:rPr lang="en-US" sz="3200" dirty="0" smtClean="0">
                <a:solidFill>
                  <a:srgbClr val="000000"/>
                </a:solidFill>
                <a:latin typeface="Times New Roman" pitchFamily="18" charset="0"/>
                <a:cs typeface="Times New Roman" pitchFamily="18" charset="0"/>
                <a:sym typeface="Times New Roman" pitchFamily="18" charset="0"/>
              </a:rPr>
              <a:t>We are ready to  share risks with clients therefore we can also offer a success fee approach. Usually our </a:t>
            </a:r>
          </a:p>
          <a:p>
            <a:pPr marL="0" indent="0" eaLnBrk="1">
              <a:spcBef>
                <a:spcPct val="0"/>
              </a:spcBef>
              <a:buSzTx/>
              <a:buFontTx/>
              <a:buNone/>
            </a:pPr>
            <a:r>
              <a:rPr lang="en-US" sz="3200" dirty="0" smtClean="0">
                <a:solidFill>
                  <a:srgbClr val="000000"/>
                </a:solidFill>
                <a:latin typeface="Times New Roman" pitchFamily="18" charset="0"/>
                <a:cs typeface="Times New Roman" pitchFamily="18" charset="0"/>
                <a:sym typeface="Times New Roman" pitchFamily="18" charset="0"/>
              </a:rPr>
              <a:t>success fee varies between 1-5% of </a:t>
            </a:r>
          </a:p>
          <a:p>
            <a:pPr marL="0" indent="0" eaLnBrk="1">
              <a:spcBef>
                <a:spcPct val="0"/>
              </a:spcBef>
              <a:buSzTx/>
              <a:buFontTx/>
              <a:buNone/>
            </a:pPr>
            <a:r>
              <a:rPr lang="en-US" sz="3200" dirty="0" smtClean="0">
                <a:solidFill>
                  <a:srgbClr val="000000"/>
                </a:solidFill>
                <a:latin typeface="Times New Roman" pitchFamily="18" charset="0"/>
                <a:cs typeface="Times New Roman" pitchFamily="18" charset="0"/>
                <a:sym typeface="Times New Roman" pitchFamily="18" charset="0"/>
              </a:rPr>
              <a:t>the value of the claim.</a:t>
            </a:r>
          </a:p>
          <a:p>
            <a:pPr marL="0" indent="0" eaLnBrk="1">
              <a:spcBef>
                <a:spcPct val="0"/>
              </a:spcBef>
              <a:buSzTx/>
              <a:buFontTx/>
              <a:buNone/>
            </a:pPr>
            <a:endParaRPr lang="ru-RU" sz="3200" dirty="0" smtClean="0">
              <a:solidFill>
                <a:srgbClr val="000000"/>
              </a:solidFill>
              <a:latin typeface="Times New Roman" pitchFamily="18" charset="0"/>
              <a:cs typeface="Times New Roman" pitchFamily="18" charset="0"/>
              <a:sym typeface="Times New Roman" pitchFamily="18" charset="0"/>
            </a:endParaRPr>
          </a:p>
          <a:p>
            <a:pPr marL="0" indent="0" eaLnBrk="1">
              <a:spcBef>
                <a:spcPct val="0"/>
              </a:spcBef>
              <a:buSzTx/>
              <a:buFontTx/>
              <a:buNone/>
            </a:pPr>
            <a:r>
              <a:rPr lang="ru-RU" sz="3200" dirty="0" smtClean="0">
                <a:solidFill>
                  <a:srgbClr val="000000"/>
                </a:solidFill>
                <a:latin typeface="Times New Roman" pitchFamily="18" charset="0"/>
                <a:cs typeface="Times New Roman" pitchFamily="18" charset="0"/>
                <a:sym typeface="Times New Roman" pitchFamily="18" charset="0"/>
              </a:rPr>
              <a:t/>
            </a:r>
            <a:br>
              <a:rPr lang="ru-RU" sz="3200" dirty="0" smtClean="0">
                <a:solidFill>
                  <a:srgbClr val="000000"/>
                </a:solidFill>
                <a:latin typeface="Times New Roman" pitchFamily="18" charset="0"/>
                <a:cs typeface="Times New Roman" pitchFamily="18" charset="0"/>
                <a:sym typeface="Times New Roman" pitchFamily="18" charset="0"/>
              </a:rPr>
            </a:br>
            <a:endParaRPr lang="ru-RU" sz="3200" dirty="0" smtClean="0"/>
          </a:p>
        </p:txBody>
      </p:sp>
      <p:grpSp>
        <p:nvGrpSpPr>
          <p:cNvPr id="9" name="Группа 3"/>
          <p:cNvGrpSpPr>
            <a:grpSpLocks/>
          </p:cNvGrpSpPr>
          <p:nvPr/>
        </p:nvGrpSpPr>
        <p:grpSpPr bwMode="auto">
          <a:xfrm>
            <a:off x="5326063" y="9062020"/>
            <a:ext cx="7654925" cy="495300"/>
            <a:chOff x="5350272" y="9258585"/>
            <a:chExt cx="7654528" cy="495015"/>
          </a:xfrm>
        </p:grpSpPr>
        <p:pic>
          <p:nvPicPr>
            <p:cNvPr id="10" name="Picture 2"/>
            <p:cNvPicPr>
              <a:picLocks noChangeAspect="1" noChangeArrowheads="1"/>
            </p:cNvPicPr>
            <p:nvPr/>
          </p:nvPicPr>
          <p:blipFill>
            <a:blip r:embed="rId4" cstate="print"/>
            <a:srcRect l="12500" t="20213" r="70625" b="67021"/>
            <a:stretch>
              <a:fillRect/>
            </a:stretch>
          </p:blipFill>
          <p:spPr bwMode="auto">
            <a:xfrm>
              <a:off x="5350272" y="9343522"/>
              <a:ext cx="922674" cy="410078"/>
            </a:xfrm>
            <a:prstGeom prst="rect">
              <a:avLst/>
            </a:prstGeom>
            <a:noFill/>
            <a:ln w="9525">
              <a:noFill/>
              <a:miter lim="800000"/>
              <a:headEnd/>
              <a:tailEnd/>
            </a:ln>
          </p:spPr>
        </p:pic>
        <p:sp>
          <p:nvSpPr>
            <p:cNvPr id="11" name="Прямоугольник 5"/>
            <p:cNvSpPr>
              <a:spLocks noChangeArrowheads="1"/>
            </p:cNvSpPr>
            <p:nvPr/>
          </p:nvSpPr>
          <p:spPr bwMode="auto">
            <a:xfrm>
              <a:off x="6272946" y="9292998"/>
              <a:ext cx="6731853" cy="430887"/>
            </a:xfrm>
            <a:prstGeom prst="rect">
              <a:avLst/>
            </a:prstGeom>
            <a:noFill/>
            <a:ln w="9525">
              <a:noFill/>
              <a:miter lim="800000"/>
              <a:headEnd/>
              <a:tailEnd/>
            </a:ln>
          </p:spPr>
          <p:txBody>
            <a:bodyPr>
              <a:spAutoFit/>
            </a:bodyPr>
            <a:lstStyle/>
            <a:p>
              <a:pPr algn="l"/>
              <a:r>
                <a:rPr lang="en-US" sz="1100" dirty="0" smtClean="0">
                  <a:solidFill>
                    <a:schemeClr val="bg2"/>
                  </a:solidFill>
                </a:rPr>
                <a:t>LLC</a:t>
              </a:r>
              <a:r>
                <a:rPr lang="ru-RU" sz="1100" dirty="0" smtClean="0">
                  <a:solidFill>
                    <a:schemeClr val="bg2"/>
                  </a:solidFill>
                </a:rPr>
                <a:t>  «</a:t>
              </a:r>
              <a:r>
                <a:rPr lang="en-US" sz="1100" dirty="0" smtClean="0">
                  <a:solidFill>
                    <a:schemeClr val="bg2"/>
                  </a:solidFill>
                </a:rPr>
                <a:t>ANP consulting</a:t>
              </a:r>
              <a:r>
                <a:rPr lang="ru-RU" sz="1100" dirty="0" smtClean="0">
                  <a:solidFill>
                    <a:schemeClr val="bg2"/>
                  </a:solidFill>
                </a:rPr>
                <a:t>»</a:t>
              </a:r>
              <a:r>
                <a:rPr lang="ru-RU" sz="1100" dirty="0">
                  <a:solidFill>
                    <a:schemeClr val="bg2"/>
                  </a:solidFill>
                </a:rPr>
                <a:t>						             </a:t>
              </a:r>
              <a:r>
                <a:rPr lang="en-US" sz="1100" dirty="0" smtClean="0">
                  <a:solidFill>
                    <a:schemeClr val="bg2"/>
                  </a:solidFill>
                </a:rPr>
                <a:t>t</a:t>
              </a:r>
              <a:r>
                <a:rPr lang="ru-RU" sz="1100" dirty="0" smtClean="0">
                  <a:solidFill>
                    <a:schemeClr val="bg2"/>
                  </a:solidFill>
                </a:rPr>
                <a:t>ел</a:t>
              </a:r>
              <a:r>
                <a:rPr lang="ru-RU" sz="1100" dirty="0">
                  <a:solidFill>
                    <a:schemeClr val="bg2"/>
                  </a:solidFill>
                </a:rPr>
                <a:t>. (495) 221 56 60</a:t>
              </a:r>
            </a:p>
            <a:p>
              <a:pPr algn="l"/>
              <a:r>
                <a:rPr lang="ru-RU" sz="1100" dirty="0">
                  <a:solidFill>
                    <a:schemeClr val="bg2"/>
                  </a:solidFill>
                </a:rPr>
                <a:t>127287, </a:t>
              </a:r>
              <a:r>
                <a:rPr lang="en-US" sz="1100" dirty="0" smtClean="0">
                  <a:solidFill>
                    <a:schemeClr val="bg2"/>
                  </a:solidFill>
                </a:rPr>
                <a:t>Russia</a:t>
              </a:r>
              <a:r>
                <a:rPr lang="ru-RU" sz="1100" dirty="0" smtClean="0">
                  <a:solidFill>
                    <a:schemeClr val="bg2"/>
                  </a:solidFill>
                </a:rPr>
                <a:t>, </a:t>
              </a:r>
              <a:r>
                <a:rPr lang="en-US" sz="1100" dirty="0" smtClean="0">
                  <a:solidFill>
                    <a:schemeClr val="bg2"/>
                  </a:solidFill>
                </a:rPr>
                <a:t>Moscow</a:t>
              </a:r>
              <a:r>
                <a:rPr lang="ru-RU" sz="1100" dirty="0" smtClean="0">
                  <a:solidFill>
                    <a:schemeClr val="bg2"/>
                  </a:solidFill>
                </a:rPr>
                <a:t>, </a:t>
              </a:r>
              <a:r>
                <a:rPr lang="en-US" sz="1100" dirty="0" smtClean="0">
                  <a:solidFill>
                    <a:schemeClr val="bg2"/>
                  </a:solidFill>
                </a:rPr>
                <a:t>2</a:t>
              </a:r>
              <a:r>
                <a:rPr lang="en-US" sz="1100" baseline="30000" dirty="0" smtClean="0">
                  <a:solidFill>
                    <a:schemeClr val="bg2"/>
                  </a:solidFill>
                </a:rPr>
                <a:t>nd</a:t>
              </a:r>
              <a:r>
                <a:rPr lang="en-US" sz="1100" dirty="0" smtClean="0">
                  <a:solidFill>
                    <a:schemeClr val="bg2"/>
                  </a:solidFill>
                </a:rPr>
                <a:t> </a:t>
              </a:r>
              <a:r>
                <a:rPr lang="ru-RU" sz="1100" dirty="0" smtClean="0">
                  <a:solidFill>
                    <a:schemeClr val="bg2"/>
                  </a:solidFill>
                </a:rPr>
                <a:t> </a:t>
              </a:r>
              <a:r>
                <a:rPr lang="en-US" sz="1100" dirty="0" err="1" smtClean="0">
                  <a:solidFill>
                    <a:schemeClr val="bg2"/>
                  </a:solidFill>
                </a:rPr>
                <a:t>Khutorskaya</a:t>
              </a:r>
              <a:r>
                <a:rPr lang="ru-RU" sz="1100" dirty="0" smtClean="0">
                  <a:solidFill>
                    <a:schemeClr val="bg2"/>
                  </a:solidFill>
                </a:rPr>
                <a:t>, 38А</a:t>
              </a:r>
              <a:r>
                <a:rPr lang="ru-RU" sz="1100" dirty="0">
                  <a:solidFill>
                    <a:schemeClr val="bg2"/>
                  </a:solidFill>
                </a:rPr>
                <a:t>, </a:t>
              </a:r>
              <a:r>
                <a:rPr lang="en-US" sz="1100" dirty="0" smtClean="0">
                  <a:solidFill>
                    <a:schemeClr val="bg2"/>
                  </a:solidFill>
                </a:rPr>
                <a:t>building</a:t>
              </a:r>
              <a:r>
                <a:rPr lang="ru-RU" sz="1100" dirty="0" smtClean="0">
                  <a:solidFill>
                    <a:schemeClr val="bg2"/>
                  </a:solidFill>
                </a:rPr>
                <a:t> </a:t>
              </a:r>
              <a:r>
                <a:rPr lang="ru-RU" sz="1100" dirty="0">
                  <a:solidFill>
                    <a:schemeClr val="bg2"/>
                  </a:solidFill>
                </a:rPr>
                <a:t>14		        </a:t>
              </a:r>
              <a:r>
                <a:rPr lang="en-US" sz="1100" dirty="0">
                  <a:solidFill>
                    <a:schemeClr val="bg2"/>
                  </a:solidFill>
                </a:rPr>
                <a:t>E-mail</a:t>
              </a:r>
              <a:r>
                <a:rPr lang="ru-RU" sz="1100" dirty="0">
                  <a:solidFill>
                    <a:schemeClr val="bg2"/>
                  </a:solidFill>
                </a:rPr>
                <a:t>: </a:t>
              </a:r>
              <a:r>
                <a:rPr lang="en-US" sz="1100" dirty="0">
                  <a:solidFill>
                    <a:schemeClr val="bg2"/>
                  </a:solidFill>
                  <a:hlinkClick r:id="rId5"/>
                </a:rPr>
                <a:t>info@anpcons.ru</a:t>
              </a:r>
              <a:r>
                <a:rPr lang="ru-RU" sz="1100" dirty="0">
                  <a:solidFill>
                    <a:schemeClr val="bg2"/>
                  </a:solidFill>
                </a:rPr>
                <a:t> </a:t>
              </a:r>
            </a:p>
          </p:txBody>
        </p:sp>
        <p:cxnSp>
          <p:nvCxnSpPr>
            <p:cNvPr id="12" name="Прямая соединительная линия 6"/>
            <p:cNvCxnSpPr>
              <a:cxnSpLocks noChangeShapeType="1"/>
            </p:cNvCxnSpPr>
            <p:nvPr/>
          </p:nvCxnSpPr>
          <p:spPr bwMode="auto">
            <a:xfrm>
              <a:off x="5350272" y="9258585"/>
              <a:ext cx="7654528" cy="0"/>
            </a:xfrm>
            <a:prstGeom prst="line">
              <a:avLst/>
            </a:prstGeom>
            <a:noFill/>
            <a:ln w="12700" algn="ctr">
              <a:solidFill>
                <a:schemeClr val="bg2"/>
              </a:solidFill>
              <a:miter lim="0"/>
              <a:headEnd/>
              <a:tailEnd/>
            </a:ln>
            <a:effectLst/>
          </p:spPr>
        </p:cxnSp>
      </p:gr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257175" y="292100"/>
            <a:ext cx="12488863" cy="1471613"/>
          </a:xfrm>
          <a:solidFill>
            <a:srgbClr val="333348"/>
          </a:solidFill>
          <a:ln>
            <a:solidFill>
              <a:srgbClr val="102729"/>
            </a:solidFill>
          </a:ln>
        </p:spPr>
        <p:txBody>
          <a:bodyPr anchor="ctr"/>
          <a:lstStyle/>
          <a:p>
            <a:pPr algn="ctr" eaLnBrk="1"/>
            <a:r>
              <a:rPr lang="en-US" sz="4100" dirty="0" smtClean="0">
                <a:solidFill>
                  <a:srgbClr val="FFFFFF"/>
                </a:solidFill>
              </a:rPr>
              <a:t>Handling tax audits</a:t>
            </a:r>
            <a:endParaRPr lang="ru-RU" dirty="0" smtClean="0"/>
          </a:p>
        </p:txBody>
      </p:sp>
      <p:sp>
        <p:nvSpPr>
          <p:cNvPr id="16387" name="Rectangle 2"/>
          <p:cNvSpPr>
            <a:spLocks noGrp="1" noChangeArrowheads="1"/>
          </p:cNvSpPr>
          <p:nvPr>
            <p:ph type="body" idx="1"/>
          </p:nvPr>
        </p:nvSpPr>
        <p:spPr>
          <a:xfrm>
            <a:off x="381000" y="2355850"/>
            <a:ext cx="12268200" cy="6873875"/>
          </a:xfrm>
        </p:spPr>
        <p:txBody>
          <a:bodyPr/>
          <a:lstStyle/>
          <a:p>
            <a:pPr algn="just" eaLnBrk="1">
              <a:buNone/>
            </a:pPr>
            <a:r>
              <a:rPr lang="en-US" sz="2800" dirty="0" smtClean="0">
                <a:solidFill>
                  <a:srgbClr val="000000"/>
                </a:solidFill>
                <a:latin typeface="Times New Roman" pitchFamily="18" charset="0"/>
                <a:cs typeface="Times New Roman" pitchFamily="18" charset="0"/>
                <a:sym typeface="Times New Roman" pitchFamily="18" charset="0"/>
              </a:rPr>
              <a:t>When a tax audit comes we can assist clients doing the following:</a:t>
            </a:r>
          </a:p>
          <a:p>
            <a:pPr lvl="1" algn="just" eaLnBrk="1"/>
            <a:r>
              <a:rPr lang="en-US" sz="2800" dirty="0" smtClean="0">
                <a:solidFill>
                  <a:srgbClr val="000000"/>
                </a:solidFill>
                <a:latin typeface="Times New Roman" pitchFamily="18" charset="0"/>
                <a:cs typeface="Times New Roman" pitchFamily="18" charset="0"/>
                <a:sym typeface="Times New Roman" pitchFamily="18" charset="0"/>
              </a:rPr>
              <a:t>Review the documents to be submitted to the tax authorities</a:t>
            </a:r>
            <a:endParaRPr lang="ru-RU" sz="2800" dirty="0" smtClean="0">
              <a:solidFill>
                <a:srgbClr val="000000"/>
              </a:solidFill>
              <a:latin typeface="Times New Roman" pitchFamily="18" charset="0"/>
              <a:cs typeface="Times New Roman" pitchFamily="18" charset="0"/>
              <a:sym typeface="Times New Roman" pitchFamily="18" charset="0"/>
            </a:endParaRPr>
          </a:p>
          <a:p>
            <a:pPr lvl="1" algn="just" eaLnBrk="1"/>
            <a:r>
              <a:rPr lang="en-US" sz="2800" dirty="0" smtClean="0">
                <a:solidFill>
                  <a:srgbClr val="000000"/>
                </a:solidFill>
                <a:latin typeface="Times New Roman" pitchFamily="18" charset="0"/>
                <a:cs typeface="Times New Roman" pitchFamily="18" charset="0"/>
                <a:sym typeface="Times New Roman" pitchFamily="18" charset="0"/>
              </a:rPr>
              <a:t>Prepare explanations and provide assistance during the interview of the General Manager and/or Chief Accountant with tax inspector</a:t>
            </a:r>
            <a:endParaRPr lang="ru-RU" sz="2800" dirty="0" smtClean="0">
              <a:solidFill>
                <a:srgbClr val="000000"/>
              </a:solidFill>
              <a:latin typeface="Times New Roman" pitchFamily="18" charset="0"/>
              <a:cs typeface="Times New Roman" pitchFamily="18" charset="0"/>
              <a:sym typeface="Times New Roman" pitchFamily="18" charset="0"/>
            </a:endParaRPr>
          </a:p>
          <a:p>
            <a:pPr lvl="1" algn="just" eaLnBrk="1"/>
            <a:r>
              <a:rPr lang="en-US" sz="2800" dirty="0" smtClean="0">
                <a:solidFill>
                  <a:srgbClr val="000000"/>
                </a:solidFill>
                <a:latin typeface="Times New Roman" pitchFamily="18" charset="0"/>
                <a:cs typeface="Times New Roman" pitchFamily="18" charset="0"/>
                <a:sym typeface="Times New Roman" pitchFamily="18" charset="0"/>
              </a:rPr>
              <a:t>Appeal against the act of the tax audit</a:t>
            </a:r>
            <a:endParaRPr lang="ru-RU" sz="2800" dirty="0" smtClean="0">
              <a:solidFill>
                <a:srgbClr val="000000"/>
              </a:solidFill>
              <a:latin typeface="Times New Roman" pitchFamily="18" charset="0"/>
              <a:cs typeface="Times New Roman" pitchFamily="18" charset="0"/>
              <a:sym typeface="Times New Roman" pitchFamily="18" charset="0"/>
            </a:endParaRPr>
          </a:p>
          <a:p>
            <a:pPr lvl="1" algn="just" eaLnBrk="1"/>
            <a:r>
              <a:rPr lang="en-US" sz="2800" dirty="0" smtClean="0">
                <a:solidFill>
                  <a:srgbClr val="000000"/>
                </a:solidFill>
                <a:latin typeface="Times New Roman" pitchFamily="18" charset="0"/>
                <a:cs typeface="Times New Roman" pitchFamily="18" charset="0"/>
                <a:sym typeface="Times New Roman" pitchFamily="18" charset="0"/>
              </a:rPr>
              <a:t>Represent the company in disputes with the tax authorities at the pre-trial stage</a:t>
            </a:r>
          </a:p>
          <a:p>
            <a:pPr algn="just" eaLnBrk="1">
              <a:buNone/>
            </a:pPr>
            <a:r>
              <a:rPr lang="en-US" sz="2800" dirty="0" smtClean="0">
                <a:solidFill>
                  <a:srgbClr val="000000"/>
                </a:solidFill>
                <a:latin typeface="Times New Roman" pitchFamily="18" charset="0"/>
                <a:cs typeface="Times New Roman" pitchFamily="18" charset="0"/>
                <a:sym typeface="Times New Roman" pitchFamily="18" charset="0"/>
              </a:rPr>
              <a:t>Our fees at for the above assistance are determined on the basis of hourly rates.</a:t>
            </a:r>
            <a:endParaRPr lang="ru-RU" sz="2800" dirty="0" smtClean="0">
              <a:solidFill>
                <a:srgbClr val="000000"/>
              </a:solidFill>
              <a:latin typeface="Times New Roman" pitchFamily="18" charset="0"/>
              <a:cs typeface="Times New Roman" pitchFamily="18" charset="0"/>
              <a:sym typeface="Times New Roman" pitchFamily="18" charset="0"/>
            </a:endParaRPr>
          </a:p>
        </p:txBody>
      </p:sp>
      <p:grpSp>
        <p:nvGrpSpPr>
          <p:cNvPr id="8" name="Группа 3"/>
          <p:cNvGrpSpPr>
            <a:grpSpLocks/>
          </p:cNvGrpSpPr>
          <p:nvPr/>
        </p:nvGrpSpPr>
        <p:grpSpPr bwMode="auto">
          <a:xfrm>
            <a:off x="5326063" y="9062020"/>
            <a:ext cx="7654925" cy="495300"/>
            <a:chOff x="5350272" y="9258585"/>
            <a:chExt cx="7654528" cy="495015"/>
          </a:xfrm>
        </p:grpSpPr>
        <p:pic>
          <p:nvPicPr>
            <p:cNvPr id="9" name="Picture 2"/>
            <p:cNvPicPr>
              <a:picLocks noChangeAspect="1" noChangeArrowheads="1"/>
            </p:cNvPicPr>
            <p:nvPr/>
          </p:nvPicPr>
          <p:blipFill>
            <a:blip r:embed="rId3" cstate="print"/>
            <a:srcRect l="12500" t="20213" r="70625" b="67021"/>
            <a:stretch>
              <a:fillRect/>
            </a:stretch>
          </p:blipFill>
          <p:spPr bwMode="auto">
            <a:xfrm>
              <a:off x="5350272" y="9343522"/>
              <a:ext cx="922674" cy="410078"/>
            </a:xfrm>
            <a:prstGeom prst="rect">
              <a:avLst/>
            </a:prstGeom>
            <a:noFill/>
            <a:ln w="9525">
              <a:noFill/>
              <a:miter lim="800000"/>
              <a:headEnd/>
              <a:tailEnd/>
            </a:ln>
          </p:spPr>
        </p:pic>
        <p:sp>
          <p:nvSpPr>
            <p:cNvPr id="10" name="Прямоугольник 5"/>
            <p:cNvSpPr>
              <a:spLocks noChangeArrowheads="1"/>
            </p:cNvSpPr>
            <p:nvPr/>
          </p:nvSpPr>
          <p:spPr bwMode="auto">
            <a:xfrm>
              <a:off x="6272946" y="9292998"/>
              <a:ext cx="6731853" cy="430887"/>
            </a:xfrm>
            <a:prstGeom prst="rect">
              <a:avLst/>
            </a:prstGeom>
            <a:noFill/>
            <a:ln w="9525">
              <a:noFill/>
              <a:miter lim="800000"/>
              <a:headEnd/>
              <a:tailEnd/>
            </a:ln>
          </p:spPr>
          <p:txBody>
            <a:bodyPr>
              <a:spAutoFit/>
            </a:bodyPr>
            <a:lstStyle/>
            <a:p>
              <a:pPr algn="l"/>
              <a:r>
                <a:rPr lang="en-US" sz="1100" dirty="0" smtClean="0">
                  <a:solidFill>
                    <a:schemeClr val="bg2"/>
                  </a:solidFill>
                </a:rPr>
                <a:t>LLC</a:t>
              </a:r>
              <a:r>
                <a:rPr lang="ru-RU" sz="1100" dirty="0" smtClean="0">
                  <a:solidFill>
                    <a:schemeClr val="bg2"/>
                  </a:solidFill>
                </a:rPr>
                <a:t>  «</a:t>
              </a:r>
              <a:r>
                <a:rPr lang="en-US" sz="1100" dirty="0" smtClean="0">
                  <a:solidFill>
                    <a:schemeClr val="bg2"/>
                  </a:solidFill>
                </a:rPr>
                <a:t>ANP consulting</a:t>
              </a:r>
              <a:r>
                <a:rPr lang="ru-RU" sz="1100" dirty="0" smtClean="0">
                  <a:solidFill>
                    <a:schemeClr val="bg2"/>
                  </a:solidFill>
                </a:rPr>
                <a:t>»</a:t>
              </a:r>
              <a:r>
                <a:rPr lang="ru-RU" sz="1100" dirty="0">
                  <a:solidFill>
                    <a:schemeClr val="bg2"/>
                  </a:solidFill>
                </a:rPr>
                <a:t>						             </a:t>
              </a:r>
              <a:r>
                <a:rPr lang="en-US" sz="1100" dirty="0" smtClean="0">
                  <a:solidFill>
                    <a:schemeClr val="bg2"/>
                  </a:solidFill>
                </a:rPr>
                <a:t>t</a:t>
              </a:r>
              <a:r>
                <a:rPr lang="ru-RU" sz="1100" dirty="0" smtClean="0">
                  <a:solidFill>
                    <a:schemeClr val="bg2"/>
                  </a:solidFill>
                </a:rPr>
                <a:t>ел</a:t>
              </a:r>
              <a:r>
                <a:rPr lang="ru-RU" sz="1100" dirty="0">
                  <a:solidFill>
                    <a:schemeClr val="bg2"/>
                  </a:solidFill>
                </a:rPr>
                <a:t>. (495) 221 56 60</a:t>
              </a:r>
            </a:p>
            <a:p>
              <a:pPr algn="l"/>
              <a:r>
                <a:rPr lang="ru-RU" sz="1100" dirty="0">
                  <a:solidFill>
                    <a:schemeClr val="bg2"/>
                  </a:solidFill>
                </a:rPr>
                <a:t>127287, </a:t>
              </a:r>
              <a:r>
                <a:rPr lang="en-US" sz="1100" dirty="0" smtClean="0">
                  <a:solidFill>
                    <a:schemeClr val="bg2"/>
                  </a:solidFill>
                </a:rPr>
                <a:t>Russia</a:t>
              </a:r>
              <a:r>
                <a:rPr lang="ru-RU" sz="1100" dirty="0" smtClean="0">
                  <a:solidFill>
                    <a:schemeClr val="bg2"/>
                  </a:solidFill>
                </a:rPr>
                <a:t>, </a:t>
              </a:r>
              <a:r>
                <a:rPr lang="en-US" sz="1100" dirty="0" smtClean="0">
                  <a:solidFill>
                    <a:schemeClr val="bg2"/>
                  </a:solidFill>
                </a:rPr>
                <a:t>Moscow</a:t>
              </a:r>
              <a:r>
                <a:rPr lang="ru-RU" sz="1100" dirty="0" smtClean="0">
                  <a:solidFill>
                    <a:schemeClr val="bg2"/>
                  </a:solidFill>
                </a:rPr>
                <a:t>, </a:t>
              </a:r>
              <a:r>
                <a:rPr lang="en-US" sz="1100" dirty="0" smtClean="0">
                  <a:solidFill>
                    <a:schemeClr val="bg2"/>
                  </a:solidFill>
                </a:rPr>
                <a:t>2</a:t>
              </a:r>
              <a:r>
                <a:rPr lang="en-US" sz="1100" baseline="30000" dirty="0" smtClean="0">
                  <a:solidFill>
                    <a:schemeClr val="bg2"/>
                  </a:solidFill>
                </a:rPr>
                <a:t>nd</a:t>
              </a:r>
              <a:r>
                <a:rPr lang="en-US" sz="1100" dirty="0" smtClean="0">
                  <a:solidFill>
                    <a:schemeClr val="bg2"/>
                  </a:solidFill>
                </a:rPr>
                <a:t> </a:t>
              </a:r>
              <a:r>
                <a:rPr lang="ru-RU" sz="1100" dirty="0" smtClean="0">
                  <a:solidFill>
                    <a:schemeClr val="bg2"/>
                  </a:solidFill>
                </a:rPr>
                <a:t> </a:t>
              </a:r>
              <a:r>
                <a:rPr lang="en-US" sz="1100" dirty="0" err="1" smtClean="0">
                  <a:solidFill>
                    <a:schemeClr val="bg2"/>
                  </a:solidFill>
                </a:rPr>
                <a:t>Khutorskaya</a:t>
              </a:r>
              <a:r>
                <a:rPr lang="ru-RU" sz="1100" dirty="0" smtClean="0">
                  <a:solidFill>
                    <a:schemeClr val="bg2"/>
                  </a:solidFill>
                </a:rPr>
                <a:t>, 38А</a:t>
              </a:r>
              <a:r>
                <a:rPr lang="ru-RU" sz="1100" dirty="0">
                  <a:solidFill>
                    <a:schemeClr val="bg2"/>
                  </a:solidFill>
                </a:rPr>
                <a:t>, </a:t>
              </a:r>
              <a:r>
                <a:rPr lang="en-US" sz="1100" dirty="0" smtClean="0">
                  <a:solidFill>
                    <a:schemeClr val="bg2"/>
                  </a:solidFill>
                </a:rPr>
                <a:t>building</a:t>
              </a:r>
              <a:r>
                <a:rPr lang="ru-RU" sz="1100" dirty="0" smtClean="0">
                  <a:solidFill>
                    <a:schemeClr val="bg2"/>
                  </a:solidFill>
                </a:rPr>
                <a:t> </a:t>
              </a:r>
              <a:r>
                <a:rPr lang="ru-RU" sz="1100" dirty="0">
                  <a:solidFill>
                    <a:schemeClr val="bg2"/>
                  </a:solidFill>
                </a:rPr>
                <a:t>14		        </a:t>
              </a:r>
              <a:r>
                <a:rPr lang="en-US" sz="1100" dirty="0">
                  <a:solidFill>
                    <a:schemeClr val="bg2"/>
                  </a:solidFill>
                </a:rPr>
                <a:t>E-mail</a:t>
              </a:r>
              <a:r>
                <a:rPr lang="ru-RU" sz="1100" dirty="0">
                  <a:solidFill>
                    <a:schemeClr val="bg2"/>
                  </a:solidFill>
                </a:rPr>
                <a:t>: </a:t>
              </a:r>
              <a:r>
                <a:rPr lang="en-US" sz="1100" dirty="0">
                  <a:solidFill>
                    <a:schemeClr val="bg2"/>
                  </a:solidFill>
                  <a:hlinkClick r:id="rId4"/>
                </a:rPr>
                <a:t>info@anpcons.ru</a:t>
              </a:r>
              <a:r>
                <a:rPr lang="ru-RU" sz="1100" dirty="0">
                  <a:solidFill>
                    <a:schemeClr val="bg2"/>
                  </a:solidFill>
                </a:rPr>
                <a:t> </a:t>
              </a:r>
            </a:p>
          </p:txBody>
        </p:sp>
        <p:cxnSp>
          <p:nvCxnSpPr>
            <p:cNvPr id="11" name="Прямая соединительная линия 6"/>
            <p:cNvCxnSpPr>
              <a:cxnSpLocks noChangeShapeType="1"/>
            </p:cNvCxnSpPr>
            <p:nvPr/>
          </p:nvCxnSpPr>
          <p:spPr bwMode="auto">
            <a:xfrm>
              <a:off x="5350272" y="9258585"/>
              <a:ext cx="7654528" cy="0"/>
            </a:xfrm>
            <a:prstGeom prst="line">
              <a:avLst/>
            </a:prstGeom>
            <a:noFill/>
            <a:ln w="12700" algn="ctr">
              <a:solidFill>
                <a:schemeClr val="bg2"/>
              </a:solidFill>
              <a:miter lim="0"/>
              <a:headEnd/>
              <a:tailEnd/>
            </a:ln>
            <a:effectLst/>
          </p:spPr>
        </p:cxnSp>
      </p:gr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Helvetica Neue Light"/>
        <a:ea typeface="Helvetica Neue Light"/>
        <a:cs typeface="Helvetica Neue Light"/>
      </a:majorFont>
      <a:minorFont>
        <a:latin typeface="Helvetica Neue Light"/>
        <a:ea typeface="Helvetica Neue Light"/>
        <a:cs typeface="Helvetica Neue Light"/>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74B57"/>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ru-RU"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spDef>
    <a:lnDef>
      <a:spPr bwMode="auto">
        <a:xfrm>
          <a:off x="0" y="0"/>
          <a:ext cx="1" cy="1"/>
        </a:xfrm>
        <a:custGeom>
          <a:avLst/>
          <a:gdLst/>
          <a:ahLst/>
          <a:cxnLst/>
          <a:rect l="0" t="0" r="0" b="0"/>
          <a:pathLst/>
        </a:custGeom>
        <a:solidFill>
          <a:srgbClr val="274B57"/>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ru-RU"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lnDef>
  </a:objectDefaults>
  <a:extraClrSchemeLst/>
</a:theme>
</file>

<file path=ppt/theme/theme2.xml><?xml version="1.0" encoding="utf-8"?>
<a:theme xmlns:a="http://schemas.openxmlformats.org/drawingml/2006/main" name="1_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Helvetica Neue Light"/>
        <a:ea typeface="Helvetica Neue Light"/>
        <a:cs typeface="Helvetica Neue Light"/>
      </a:majorFont>
      <a:minorFont>
        <a:latin typeface="Helvetica Neue Light"/>
        <a:ea typeface="Helvetica Neue Light"/>
        <a:cs typeface="Helvetica Neue Light"/>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74B57"/>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ru-RU"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spDef>
    <a:lnDef>
      <a:spPr bwMode="auto">
        <a:xfrm>
          <a:off x="0" y="0"/>
          <a:ext cx="1" cy="1"/>
        </a:xfrm>
        <a:custGeom>
          <a:avLst/>
          <a:gdLst/>
          <a:ahLst/>
          <a:cxnLst/>
          <a:rect l="0" t="0" r="0" b="0"/>
          <a:pathLst/>
        </a:custGeom>
        <a:solidFill>
          <a:srgbClr val="274B57"/>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ru-RU"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lnDef>
  </a:objectDefaults>
  <a:extraClrSchemeLst/>
</a:theme>
</file>

<file path=ppt/theme/theme3.xml><?xml version="1.0" encoding="utf-8"?>
<a:theme xmlns:a="http://schemas.openxmlformats.org/drawingml/2006/main" name="2_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Helvetica Neue Light"/>
        <a:ea typeface="Helvetica Neue Light"/>
        <a:cs typeface="Helvetica Neue Light"/>
      </a:majorFont>
      <a:minorFont>
        <a:latin typeface="Helvetica Neue"/>
        <a:ea typeface="Helvetica Neue"/>
        <a:cs typeface="Helvetica Neu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74B57"/>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ru-RU"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spDef>
    <a:lnDef>
      <a:spPr bwMode="auto">
        <a:xfrm>
          <a:off x="0" y="0"/>
          <a:ext cx="1" cy="1"/>
        </a:xfrm>
        <a:custGeom>
          <a:avLst/>
          <a:gdLst/>
          <a:ahLst/>
          <a:cxnLst/>
          <a:rect l="0" t="0" r="0" b="0"/>
          <a:pathLst/>
        </a:custGeom>
        <a:solidFill>
          <a:srgbClr val="274B57"/>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ru-RU"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lnDef>
  </a:objectDefaults>
  <a:extraClrSchemeLst/>
</a:theme>
</file>

<file path=ppt/theme/theme4.xml><?xml version="1.0" encoding="utf-8"?>
<a:theme xmlns:a="http://schemas.openxmlformats.org/drawingml/2006/main" name="3_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Helvetica Neue Light"/>
        <a:ea typeface="Helvetica Neue Light"/>
        <a:cs typeface="Helvetica Neue Light"/>
      </a:majorFont>
      <a:minorFont>
        <a:latin typeface="Helvetica Neue"/>
        <a:ea typeface="Helvetica Neue"/>
        <a:cs typeface="Helvetica Neu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74B57"/>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ru-RU"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spDef>
    <a:lnDef>
      <a:spPr bwMode="auto">
        <a:xfrm>
          <a:off x="0" y="0"/>
          <a:ext cx="1" cy="1"/>
        </a:xfrm>
        <a:custGeom>
          <a:avLst/>
          <a:gdLst/>
          <a:ahLst/>
          <a:cxnLst/>
          <a:rect l="0" t="0" r="0" b="0"/>
          <a:pathLst/>
        </a:custGeom>
        <a:solidFill>
          <a:srgbClr val="274B57"/>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ru-RU"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lnDef>
  </a:objectDefaults>
  <a:extraClrScheme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1011</TotalTime>
  <Words>844</Words>
  <Application>Microsoft Office PowerPoint</Application>
  <PresentationFormat>Произвольный</PresentationFormat>
  <Paragraphs>121</Paragraphs>
  <Slides>11</Slides>
  <Notes>11</Notes>
  <HiddenSlides>0</HiddenSlides>
  <MMClips>0</MMClips>
  <ScaleCrop>false</ScaleCrop>
  <HeadingPairs>
    <vt:vector size="4" baseType="variant">
      <vt:variant>
        <vt:lpstr>Тема</vt:lpstr>
      </vt:variant>
      <vt:variant>
        <vt:i4>4</vt:i4>
      </vt:variant>
      <vt:variant>
        <vt:lpstr>Заголовки слайдов</vt:lpstr>
      </vt:variant>
      <vt:variant>
        <vt:i4>11</vt:i4>
      </vt:variant>
    </vt:vector>
  </HeadingPairs>
  <TitlesOfParts>
    <vt:vector size="15" baseType="lpstr">
      <vt:lpstr>Тема Office</vt:lpstr>
      <vt:lpstr>1_Тема Office</vt:lpstr>
      <vt:lpstr>2_Тема Office</vt:lpstr>
      <vt:lpstr>3_Тема Office</vt:lpstr>
      <vt:lpstr>ANP consulting  services</vt:lpstr>
      <vt:lpstr>Background</vt:lpstr>
      <vt:lpstr>Our Services</vt:lpstr>
      <vt:lpstr>Accounting and compliance</vt:lpstr>
      <vt:lpstr>Our fees for accounting and compliance services</vt:lpstr>
      <vt:lpstr>Fees for additional services (consulting)</vt:lpstr>
      <vt:lpstr>Fees for additional services (monthly packages)</vt:lpstr>
      <vt:lpstr>Tax Disputes Resolution</vt:lpstr>
      <vt:lpstr>Handling tax audits</vt:lpstr>
      <vt:lpstr>Labor law compliance</vt:lpstr>
      <vt:lpstr>Statutory audit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Услуги компании  "АНП консалтинг"</dc:title>
  <dc:creator>1</dc:creator>
  <cp:lastModifiedBy>1</cp:lastModifiedBy>
  <cp:revision>73</cp:revision>
  <cp:lastPrinted>2012-05-18T15:04:48Z</cp:lastPrinted>
  <dcterms:modified xsi:type="dcterms:W3CDTF">2012-05-25T08:40:48Z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